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2"/>
    <p:sldId id="257" r:id="rId63"/>
    <p:sldId id="258" r:id="rId64"/>
    <p:sldId id="259" r:id="rId65"/>
    <p:sldId id="260" r:id="rId66"/>
    <p:sldId id="261" r:id="rId67"/>
    <p:sldId id="262" r:id="rId68"/>
    <p:sldId id="263" r:id="rId69"/>
    <p:sldId id="264" r:id="rId70"/>
    <p:sldId id="265" r:id="rId71"/>
    <p:sldId id="266" r:id="rId72"/>
    <p:sldId id="267" r:id="rId73"/>
    <p:sldId id="268" r:id="rId7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URW DIN" charset="1" panose="00000500000000000000"/>
      <p:regular r:id="rId10"/>
    </p:embeddedFont>
    <p:embeddedFont>
      <p:font typeface="URW DIN Bold Italics" charset="1" panose="00000800000000000000"/>
      <p:regular r:id="rId11"/>
    </p:embeddedFont>
    <p:embeddedFont>
      <p:font typeface="Helvetica Now" charset="1" panose="020B0504030202020204"/>
      <p:regular r:id="rId12"/>
    </p:embeddedFont>
    <p:embeddedFont>
      <p:font typeface="Helvetica Now Bold" charset="1" panose="020B0804030202020204"/>
      <p:regular r:id="rId13"/>
    </p:embeddedFont>
    <p:embeddedFont>
      <p:font typeface="Helvetica Now Italics" charset="1" panose="020B0504030202090204"/>
      <p:regular r:id="rId14"/>
    </p:embeddedFont>
    <p:embeddedFont>
      <p:font typeface="Helvetica Now Bold Italics" charset="1" panose="020B0904030202090204"/>
      <p:regular r:id="rId15"/>
    </p:embeddedFont>
    <p:embeddedFont>
      <p:font typeface="Helvetica Now Light" charset="1" panose="020B0404030202020204"/>
      <p:regular r:id="rId16"/>
    </p:embeddedFont>
    <p:embeddedFont>
      <p:font typeface="Helvetica Now Light Italics" charset="1" panose="020B0404030202090204"/>
      <p:regular r:id="rId17"/>
    </p:embeddedFont>
    <p:embeddedFont>
      <p:font typeface="Helvetica Now Heavy" charset="1" panose="020B0A04030202020204"/>
      <p:regular r:id="rId18"/>
    </p:embeddedFont>
    <p:embeddedFont>
      <p:font typeface="Helvetica Now Heavy Italics" charset="1" panose="020B0A04030202090204"/>
      <p:regular r:id="rId19"/>
    </p:embeddedFont>
    <p:embeddedFont>
      <p:font typeface="Canva Sans" charset="1" panose="020B0503030501040103"/>
      <p:regular r:id="rId20"/>
    </p:embeddedFont>
    <p:embeddedFont>
      <p:font typeface="Canva Sans Bold" charset="1" panose="020B0803030501040103"/>
      <p:regular r:id="rId21"/>
    </p:embeddedFont>
    <p:embeddedFont>
      <p:font typeface="Canva Sans Italics" charset="1" panose="020B0503030501040103"/>
      <p:regular r:id="rId22"/>
    </p:embeddedFont>
    <p:embeddedFont>
      <p:font typeface="Canva Sans Bold Italics" charset="1" panose="020B0803030501040103"/>
      <p:regular r:id="rId23"/>
    </p:embeddedFont>
    <p:embeddedFont>
      <p:font typeface="Canva Sans Medium" charset="1" panose="020B0603030501040103"/>
      <p:regular r:id="rId24"/>
    </p:embeddedFont>
    <p:embeddedFont>
      <p:font typeface="Canva Sans Medium Italics" charset="1" panose="020B0603030501040103"/>
      <p:regular r:id="rId25"/>
    </p:embeddedFont>
    <p:embeddedFont>
      <p:font typeface="Poppins" charset="1" panose="00000500000000000000"/>
      <p:regular r:id="rId26"/>
    </p:embeddedFont>
    <p:embeddedFont>
      <p:font typeface="Poppins Bold" charset="1" panose="00000800000000000000"/>
      <p:regular r:id="rId27"/>
    </p:embeddedFont>
    <p:embeddedFont>
      <p:font typeface="Poppins Italics" charset="1" panose="00000500000000000000"/>
      <p:regular r:id="rId28"/>
    </p:embeddedFont>
    <p:embeddedFont>
      <p:font typeface="Poppins Bold Italics" charset="1" panose="00000800000000000000"/>
      <p:regular r:id="rId29"/>
    </p:embeddedFont>
    <p:embeddedFont>
      <p:font typeface="Poppins Thin" charset="1" panose="00000300000000000000"/>
      <p:regular r:id="rId30"/>
    </p:embeddedFont>
    <p:embeddedFont>
      <p:font typeface="Poppins Thin Italics" charset="1" panose="00000300000000000000"/>
      <p:regular r:id="rId31"/>
    </p:embeddedFont>
    <p:embeddedFont>
      <p:font typeface="Poppins Extra-Light" charset="1" panose="00000300000000000000"/>
      <p:regular r:id="rId32"/>
    </p:embeddedFont>
    <p:embeddedFont>
      <p:font typeface="Poppins Extra-Light Italics" charset="1" panose="00000300000000000000"/>
      <p:regular r:id="rId33"/>
    </p:embeddedFont>
    <p:embeddedFont>
      <p:font typeface="Poppins Light" charset="1" panose="00000400000000000000"/>
      <p:regular r:id="rId34"/>
    </p:embeddedFont>
    <p:embeddedFont>
      <p:font typeface="Poppins Light Italics" charset="1" panose="00000400000000000000"/>
      <p:regular r:id="rId35"/>
    </p:embeddedFont>
    <p:embeddedFont>
      <p:font typeface="Poppins Medium" charset="1" panose="00000600000000000000"/>
      <p:regular r:id="rId36"/>
    </p:embeddedFont>
    <p:embeddedFont>
      <p:font typeface="Poppins Medium Italics" charset="1" panose="00000600000000000000"/>
      <p:regular r:id="rId37"/>
    </p:embeddedFont>
    <p:embeddedFont>
      <p:font typeface="Poppins Semi-Bold" charset="1" panose="00000700000000000000"/>
      <p:regular r:id="rId38"/>
    </p:embeddedFont>
    <p:embeddedFont>
      <p:font typeface="Poppins Semi-Bold Italics" charset="1" panose="00000700000000000000"/>
      <p:regular r:id="rId39"/>
    </p:embeddedFont>
    <p:embeddedFont>
      <p:font typeface="Poppins Ultra-Bold" charset="1" panose="00000900000000000000"/>
      <p:regular r:id="rId40"/>
    </p:embeddedFont>
    <p:embeddedFont>
      <p:font typeface="Poppins Ultra-Bold Italics" charset="1" panose="00000900000000000000"/>
      <p:regular r:id="rId41"/>
    </p:embeddedFont>
    <p:embeddedFont>
      <p:font typeface="Poppins Heavy" charset="1" panose="00000A00000000000000"/>
      <p:regular r:id="rId42"/>
    </p:embeddedFont>
    <p:embeddedFont>
      <p:font typeface="Poppins Heavy Italics" charset="1" panose="00000A00000000000000"/>
      <p:regular r:id="rId43"/>
    </p:embeddedFont>
    <p:embeddedFont>
      <p:font typeface="Montserrat" charset="1" panose="00000500000000000000"/>
      <p:regular r:id="rId44"/>
    </p:embeddedFont>
    <p:embeddedFont>
      <p:font typeface="Montserrat Bold" charset="1" panose="00000800000000000000"/>
      <p:regular r:id="rId45"/>
    </p:embeddedFont>
    <p:embeddedFont>
      <p:font typeface="Montserrat Italics" charset="1" panose="00000500000000000000"/>
      <p:regular r:id="rId46"/>
    </p:embeddedFont>
    <p:embeddedFont>
      <p:font typeface="Montserrat Bold Italics" charset="1" panose="00000800000000000000"/>
      <p:regular r:id="rId47"/>
    </p:embeddedFont>
    <p:embeddedFont>
      <p:font typeface="Montserrat Thin" charset="1" panose="00000300000000000000"/>
      <p:regular r:id="rId48"/>
    </p:embeddedFont>
    <p:embeddedFont>
      <p:font typeface="Montserrat Thin Italics" charset="1" panose="00000300000000000000"/>
      <p:regular r:id="rId49"/>
    </p:embeddedFont>
    <p:embeddedFont>
      <p:font typeface="Montserrat Extra-Light" charset="1" panose="00000300000000000000"/>
      <p:regular r:id="rId50"/>
    </p:embeddedFont>
    <p:embeddedFont>
      <p:font typeface="Montserrat Extra-Light Italics" charset="1" panose="00000300000000000000"/>
      <p:regular r:id="rId51"/>
    </p:embeddedFont>
    <p:embeddedFont>
      <p:font typeface="Montserrat Light" charset="1" panose="00000400000000000000"/>
      <p:regular r:id="rId52"/>
    </p:embeddedFont>
    <p:embeddedFont>
      <p:font typeface="Montserrat Light Italics" charset="1" panose="00000400000000000000"/>
      <p:regular r:id="rId53"/>
    </p:embeddedFont>
    <p:embeddedFont>
      <p:font typeface="Montserrat Medium" charset="1" panose="00000600000000000000"/>
      <p:regular r:id="rId54"/>
    </p:embeddedFont>
    <p:embeddedFont>
      <p:font typeface="Montserrat Medium Italics" charset="1" panose="00000600000000000000"/>
      <p:regular r:id="rId55"/>
    </p:embeddedFont>
    <p:embeddedFont>
      <p:font typeface="Montserrat Semi-Bold" charset="1" panose="00000700000000000000"/>
      <p:regular r:id="rId56"/>
    </p:embeddedFont>
    <p:embeddedFont>
      <p:font typeface="Montserrat Semi-Bold Italics" charset="1" panose="00000700000000000000"/>
      <p:regular r:id="rId57"/>
    </p:embeddedFont>
    <p:embeddedFont>
      <p:font typeface="Montserrat Ultra-Bold" charset="1" panose="00000900000000000000"/>
      <p:regular r:id="rId58"/>
    </p:embeddedFont>
    <p:embeddedFont>
      <p:font typeface="Montserrat Ultra-Bold Italics" charset="1" panose="00000900000000000000"/>
      <p:regular r:id="rId59"/>
    </p:embeddedFont>
    <p:embeddedFont>
      <p:font typeface="Montserrat Heavy" charset="1" panose="00000A00000000000000"/>
      <p:regular r:id="rId60"/>
    </p:embeddedFont>
    <p:embeddedFont>
      <p:font typeface="Montserrat Heavy Italics" charset="1" panose="00000A0000000000000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slides/slide1.xml" Type="http://schemas.openxmlformats.org/officeDocument/2006/relationships/slide"/><Relationship Id="rId63" Target="slides/slide2.xml" Type="http://schemas.openxmlformats.org/officeDocument/2006/relationships/slide"/><Relationship Id="rId64" Target="slides/slide3.xml" Type="http://schemas.openxmlformats.org/officeDocument/2006/relationships/slide"/><Relationship Id="rId65" Target="slides/slide4.xml" Type="http://schemas.openxmlformats.org/officeDocument/2006/relationships/slide"/><Relationship Id="rId66" Target="slides/slide5.xml" Type="http://schemas.openxmlformats.org/officeDocument/2006/relationships/slide"/><Relationship Id="rId67" Target="slides/slide6.xml" Type="http://schemas.openxmlformats.org/officeDocument/2006/relationships/slide"/><Relationship Id="rId68" Target="slides/slide7.xml" Type="http://schemas.openxmlformats.org/officeDocument/2006/relationships/slide"/><Relationship Id="rId69" Target="slides/slide8.xml" Type="http://schemas.openxmlformats.org/officeDocument/2006/relationships/slide"/><Relationship Id="rId7" Target="fonts/font7.fntdata" Type="http://schemas.openxmlformats.org/officeDocument/2006/relationships/font"/><Relationship Id="rId70" Target="slides/slide9.xml" Type="http://schemas.openxmlformats.org/officeDocument/2006/relationships/slide"/><Relationship Id="rId71" Target="slides/slide10.xml" Type="http://schemas.openxmlformats.org/officeDocument/2006/relationships/slide"/><Relationship Id="rId72" Target="slides/slide11.xml" Type="http://schemas.openxmlformats.org/officeDocument/2006/relationships/slide"/><Relationship Id="rId73" Target="slides/slide12.xml" Type="http://schemas.openxmlformats.org/officeDocument/2006/relationships/slide"/><Relationship Id="rId74" Target="slides/slide13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DBB23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695504" y="2477997"/>
            <a:ext cx="5454513" cy="5454491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49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063494" y="9761861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498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B236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498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0148493" y="5716151"/>
            <a:ext cx="9897851" cy="1115758"/>
          </a:xfrm>
          <a:custGeom>
            <a:avLst/>
            <a:gdLst/>
            <a:ahLst/>
            <a:cxnLst/>
            <a:rect r="r" b="b" t="t" l="l"/>
            <a:pathLst>
              <a:path h="1115758" w="9897851">
                <a:moveTo>
                  <a:pt x="0" y="0"/>
                </a:moveTo>
                <a:lnTo>
                  <a:pt x="9897851" y="0"/>
                </a:lnTo>
                <a:lnTo>
                  <a:pt x="9897851" y="1115757"/>
                </a:lnTo>
                <a:lnTo>
                  <a:pt x="0" y="1115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8704385" y="2711653"/>
            <a:ext cx="8837967" cy="220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39"/>
              </a:lnSpc>
            </a:pPr>
            <a:r>
              <a:rPr lang="en-US" sz="8199">
                <a:solidFill>
                  <a:srgbClr val="000000"/>
                </a:solidFill>
                <a:latin typeface="Montserrat Bold"/>
              </a:rPr>
              <a:t>Membership</a:t>
            </a:r>
          </a:p>
          <a:p>
            <a:pPr algn="r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Montserrat Bold"/>
              </a:rPr>
              <a:t>Renewal + Payment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220327" y="5976935"/>
            <a:ext cx="5989652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47"/>
              </a:lnSpc>
            </a:pPr>
            <a:r>
              <a:rPr lang="en-US" sz="4289">
                <a:solidFill>
                  <a:srgbClr val="FFFFFF"/>
                </a:solidFill>
                <a:latin typeface="Montserrat Semi-Bold"/>
              </a:rPr>
              <a:t>Presentation - 2024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4" id="4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113381" y="124621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9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82845" y="9315742"/>
            <a:ext cx="15912786" cy="872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If there are multiple members listed under the same name, confirm the correct member by their email address and then select 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“continue”</a:t>
            </a:r>
            <a:r>
              <a:rPr lang="en-US" sz="2399">
                <a:solidFill>
                  <a:srgbClr val="000000"/>
                </a:solidFill>
                <a:latin typeface="URW DIN"/>
              </a:rPr>
              <a:t> on the right hand side of the screen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452356" y="2843526"/>
            <a:ext cx="3825477" cy="1196331"/>
          </a:xfrm>
          <a:custGeom>
            <a:avLst/>
            <a:gdLst/>
            <a:ahLst/>
            <a:cxnLst/>
            <a:rect r="r" b="b" t="t" l="l"/>
            <a:pathLst>
              <a:path h="1196331" w="3825477">
                <a:moveTo>
                  <a:pt x="0" y="0"/>
                </a:moveTo>
                <a:lnTo>
                  <a:pt x="3825477" y="0"/>
                </a:lnTo>
                <a:lnTo>
                  <a:pt x="3825477" y="1196331"/>
                </a:lnTo>
                <a:lnTo>
                  <a:pt x="0" y="119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4" id="4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113381" y="124621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10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82845" y="9315742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Select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 “pay”</a:t>
            </a:r>
            <a:r>
              <a:rPr lang="en-US" sz="2399">
                <a:solidFill>
                  <a:srgbClr val="000000"/>
                </a:solidFill>
                <a:latin typeface="URW DIN"/>
              </a:rPr>
              <a:t> on the top right side of the screen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452356" y="3005719"/>
            <a:ext cx="3825477" cy="1196331"/>
          </a:xfrm>
          <a:custGeom>
            <a:avLst/>
            <a:gdLst/>
            <a:ahLst/>
            <a:cxnLst/>
            <a:rect r="r" b="b" t="t" l="l"/>
            <a:pathLst>
              <a:path h="1196331" w="3825477">
                <a:moveTo>
                  <a:pt x="0" y="0"/>
                </a:moveTo>
                <a:lnTo>
                  <a:pt x="3825477" y="0"/>
                </a:lnTo>
                <a:lnTo>
                  <a:pt x="3825477" y="1196331"/>
                </a:lnTo>
                <a:lnTo>
                  <a:pt x="0" y="119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4" id="4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113381" y="124621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11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82845" y="9315742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Enter credit card information and complete payment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86700" y="-235788"/>
            <a:ext cx="2528976" cy="252897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398107" y="6534625"/>
            <a:ext cx="3310856" cy="3310856"/>
          </a:xfrm>
          <a:custGeom>
            <a:avLst/>
            <a:gdLst/>
            <a:ahLst/>
            <a:cxnLst/>
            <a:rect r="r" b="b" t="t" l="l"/>
            <a:pathLst>
              <a:path h="3310856" w="3310856">
                <a:moveTo>
                  <a:pt x="0" y="0"/>
                </a:moveTo>
                <a:lnTo>
                  <a:pt x="3310856" y="0"/>
                </a:lnTo>
                <a:lnTo>
                  <a:pt x="3310856" y="3310855"/>
                </a:lnTo>
                <a:lnTo>
                  <a:pt x="0" y="3310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048869" y="3418844"/>
            <a:ext cx="10190262" cy="154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D5498"/>
                </a:solidFill>
                <a:latin typeface="Montserrat Bold"/>
              </a:rPr>
              <a:t>Congratulations!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32246" y="5057775"/>
            <a:ext cx="18371562" cy="768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0D5498"/>
                </a:solidFill>
                <a:latin typeface="Montserrat Bold"/>
              </a:rPr>
              <a:t>You have completed Membership Renewal + Payment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5400456" y="498885"/>
            <a:ext cx="1794303" cy="179430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49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940941" y="188756"/>
            <a:ext cx="1050577" cy="105057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B23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5324586" y="6925564"/>
            <a:ext cx="2528976" cy="252897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62439" y="8051177"/>
            <a:ext cx="1794303" cy="179430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B23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089534" y="9600926"/>
            <a:ext cx="1050577" cy="105057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49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13381" y="1463725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5"/>
                </a:lnTo>
                <a:lnTo>
                  <a:pt x="0" y="779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74094" y="5246979"/>
            <a:ext cx="1884407" cy="589306"/>
          </a:xfrm>
          <a:custGeom>
            <a:avLst/>
            <a:gdLst/>
            <a:ahLst/>
            <a:cxnLst/>
            <a:rect r="r" b="b" t="t" l="l"/>
            <a:pathLst>
              <a:path h="589306" w="1884407">
                <a:moveTo>
                  <a:pt x="0" y="0"/>
                </a:moveTo>
                <a:lnTo>
                  <a:pt x="1884408" y="0"/>
                </a:lnTo>
                <a:lnTo>
                  <a:pt x="1884408" y="589306"/>
                </a:lnTo>
                <a:lnTo>
                  <a:pt x="0" y="58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1 </a:t>
            </a:r>
          </a:p>
        </p:txBody>
      </p:sp>
      <p:sp>
        <p:nvSpPr>
          <p:cNvPr name="AutoShape 6" id="6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92370" y="9601200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Go to amvets-membership.springly.org, login to your account, then click on 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“AMVETS Leadership”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13381" y="1463725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5"/>
                </a:lnTo>
                <a:lnTo>
                  <a:pt x="0" y="779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03218" y="6534418"/>
            <a:ext cx="1884407" cy="589306"/>
          </a:xfrm>
          <a:custGeom>
            <a:avLst/>
            <a:gdLst/>
            <a:ahLst/>
            <a:cxnLst/>
            <a:rect r="r" b="b" t="t" l="l"/>
            <a:pathLst>
              <a:path h="589306" w="1884407">
                <a:moveTo>
                  <a:pt x="0" y="0"/>
                </a:moveTo>
                <a:lnTo>
                  <a:pt x="1884407" y="0"/>
                </a:lnTo>
                <a:lnTo>
                  <a:pt x="1884407" y="589305"/>
                </a:lnTo>
                <a:lnTo>
                  <a:pt x="0" y="589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2 </a:t>
            </a:r>
          </a:p>
        </p:txBody>
      </p:sp>
      <p:sp>
        <p:nvSpPr>
          <p:cNvPr name="AutoShape 6" id="6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92370" y="9601200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Click 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“POST PAYMENT”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13381" y="1463725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5"/>
                </a:lnTo>
                <a:lnTo>
                  <a:pt x="0" y="779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3 </a:t>
            </a:r>
          </a:p>
        </p:txBody>
      </p:sp>
      <p:sp>
        <p:nvSpPr>
          <p:cNvPr name="AutoShape 6" id="6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92370" y="9601200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Click 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“register” </a:t>
            </a:r>
            <a:r>
              <a:rPr lang="en-US" sz="2399">
                <a:solidFill>
                  <a:srgbClr val="000000"/>
                </a:solidFill>
                <a:latin typeface="URW DIN"/>
              </a:rPr>
              <a:t>on top right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13381" y="132114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5" id="5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113381" y="132114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84740" y="3684367"/>
            <a:ext cx="1612997" cy="504428"/>
          </a:xfrm>
          <a:custGeom>
            <a:avLst/>
            <a:gdLst/>
            <a:ahLst/>
            <a:cxnLst/>
            <a:rect r="r" b="b" t="t" l="l"/>
            <a:pathLst>
              <a:path h="504428" w="1612997">
                <a:moveTo>
                  <a:pt x="0" y="0"/>
                </a:moveTo>
                <a:lnTo>
                  <a:pt x="1612998" y="0"/>
                </a:lnTo>
                <a:lnTo>
                  <a:pt x="1612998" y="504428"/>
                </a:lnTo>
                <a:lnTo>
                  <a:pt x="0" y="504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4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192370" y="9262068"/>
            <a:ext cx="15912786" cy="872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If you are logged into your own account, your name will automatically appear. If you are renewing for another member simply replace your name with theirs.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13381" y="132114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5" id="5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113381" y="1311618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5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2845" y="9424262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If you are paying for a life membership select an option based on the appropriate age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3318146" y="4146242"/>
            <a:ext cx="4715188" cy="1474568"/>
          </a:xfrm>
          <a:custGeom>
            <a:avLst/>
            <a:gdLst/>
            <a:ahLst/>
            <a:cxnLst/>
            <a:rect r="r" b="b" t="t" l="l"/>
            <a:pathLst>
              <a:path h="1474568" w="4715188">
                <a:moveTo>
                  <a:pt x="0" y="0"/>
                </a:moveTo>
                <a:lnTo>
                  <a:pt x="4715188" y="0"/>
                </a:lnTo>
                <a:lnTo>
                  <a:pt x="4715188" y="1474568"/>
                </a:lnTo>
                <a:lnTo>
                  <a:pt x="0" y="1474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13381" y="132114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5" id="5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113381" y="1311618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6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2845" y="9424262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If you are paying for an annual member scroll down to find the 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“OH-DEPT”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8341647" y="3849219"/>
            <a:ext cx="1000237" cy="312801"/>
          </a:xfrm>
          <a:custGeom>
            <a:avLst/>
            <a:gdLst/>
            <a:ahLst/>
            <a:cxnLst/>
            <a:rect r="r" b="b" t="t" l="l"/>
            <a:pathLst>
              <a:path h="312801" w="1000237">
                <a:moveTo>
                  <a:pt x="0" y="0"/>
                </a:moveTo>
                <a:lnTo>
                  <a:pt x="1000238" y="0"/>
                </a:lnTo>
                <a:lnTo>
                  <a:pt x="1000238" y="312801"/>
                </a:lnTo>
                <a:lnTo>
                  <a:pt x="0" y="312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4" id="4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113381" y="124621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7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82845" y="9315742"/>
            <a:ext cx="15912786" cy="872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If you are renewing more than one person, scroll to the bottom of the screen and select 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“Add a membership</a:t>
            </a:r>
            <a:r>
              <a:rPr lang="en-US" sz="2399">
                <a:solidFill>
                  <a:srgbClr val="000000"/>
                </a:solidFill>
                <a:latin typeface="URW DIN"/>
              </a:rPr>
              <a:t>” then repeat steps 5+6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338997" y="7918799"/>
            <a:ext cx="1646649" cy="514952"/>
          </a:xfrm>
          <a:custGeom>
            <a:avLst/>
            <a:gdLst/>
            <a:ahLst/>
            <a:cxnLst/>
            <a:rect r="r" b="b" t="t" l="l"/>
            <a:pathLst>
              <a:path h="514952" w="1646649">
                <a:moveTo>
                  <a:pt x="0" y="0"/>
                </a:moveTo>
                <a:lnTo>
                  <a:pt x="1646649" y="0"/>
                </a:lnTo>
                <a:lnTo>
                  <a:pt x="1646649" y="514952"/>
                </a:lnTo>
                <a:lnTo>
                  <a:pt x="0" y="514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49142" y="2519356"/>
            <a:ext cx="3725325" cy="1165011"/>
          </a:xfrm>
          <a:custGeom>
            <a:avLst/>
            <a:gdLst/>
            <a:ahLst/>
            <a:cxnLst/>
            <a:rect r="r" b="b" t="t" l="l"/>
            <a:pathLst>
              <a:path h="1165011" w="3725325">
                <a:moveTo>
                  <a:pt x="0" y="0"/>
                </a:moveTo>
                <a:lnTo>
                  <a:pt x="3725325" y="0"/>
                </a:lnTo>
                <a:lnTo>
                  <a:pt x="3725325" y="1165011"/>
                </a:lnTo>
                <a:lnTo>
                  <a:pt x="0" y="1165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992370"/>
            <a:ext cx="9525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</p:txBody>
      </p:sp>
      <p:sp>
        <p:nvSpPr>
          <p:cNvPr name="AutoShape 4" id="4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28670" y="539677"/>
            <a:ext cx="325280" cy="32528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374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113381" y="1246213"/>
            <a:ext cx="12061237" cy="7794575"/>
          </a:xfrm>
          <a:custGeom>
            <a:avLst/>
            <a:gdLst/>
            <a:ahLst/>
            <a:cxnLst/>
            <a:rect r="r" b="b" t="t" l="l"/>
            <a:pathLst>
              <a:path h="7794575" w="12061237">
                <a:moveTo>
                  <a:pt x="0" y="0"/>
                </a:moveTo>
                <a:lnTo>
                  <a:pt x="12061238" y="0"/>
                </a:lnTo>
                <a:lnTo>
                  <a:pt x="12061238" y="7794574"/>
                </a:lnTo>
                <a:lnTo>
                  <a:pt x="0" y="779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07605" y="290208"/>
            <a:ext cx="6603014" cy="738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D5498"/>
                </a:solidFill>
                <a:latin typeface="Montserrat Bold"/>
              </a:rPr>
              <a:t>STEP 8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39238" y="4279265"/>
            <a:ext cx="9525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82845" y="9315742"/>
            <a:ext cx="15912786" cy="4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URW DIN"/>
              </a:rPr>
              <a:t>Once all members are added and you are ready to pay, select </a:t>
            </a:r>
            <a:r>
              <a:rPr lang="en-US" sz="2399">
                <a:solidFill>
                  <a:srgbClr val="000000"/>
                </a:solidFill>
                <a:latin typeface="URW DIN Bold Italics"/>
              </a:rPr>
              <a:t>“continue”</a:t>
            </a:r>
            <a:r>
              <a:rPr lang="en-US" sz="2399">
                <a:solidFill>
                  <a:srgbClr val="000000"/>
                </a:solidFill>
                <a:latin typeface="URW DIN"/>
              </a:rPr>
              <a:t> on the top right side of the screen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349142" y="2666588"/>
            <a:ext cx="3825477" cy="1196331"/>
          </a:xfrm>
          <a:custGeom>
            <a:avLst/>
            <a:gdLst/>
            <a:ahLst/>
            <a:cxnLst/>
            <a:rect r="r" b="b" t="t" l="l"/>
            <a:pathLst>
              <a:path h="1196331" w="3825477">
                <a:moveTo>
                  <a:pt x="0" y="0"/>
                </a:moveTo>
                <a:lnTo>
                  <a:pt x="3825477" y="0"/>
                </a:lnTo>
                <a:lnTo>
                  <a:pt x="3825477" y="1196331"/>
                </a:lnTo>
                <a:lnTo>
                  <a:pt x="0" y="119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DAF-0hIl5Kg</dc:identifier>
  <dcterms:modified xsi:type="dcterms:W3CDTF">2011-08-01T06:04:30Z</dcterms:modified>
  <cp:revision>1</cp:revision>
  <dc:title>Yellow And White Modern Training And Development Presentation</dc:title>
</cp:coreProperties>
</file>