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29ED4-5E18-4630-B63B-64C911C4E464}">
      <dgm:prSet phldrT="[Text]"/>
      <dgm:spPr/>
      <dgm:t>
        <a:bodyPr/>
        <a:lstStyle/>
        <a:p>
          <a:r>
            <a:rPr lang="en-US" dirty="0" smtClean="0"/>
            <a:t>Canteen Violation</a:t>
          </a:r>
          <a:endParaRPr lang="en-US" dirty="0"/>
        </a:p>
      </dgm:t>
    </dgm:pt>
    <dgm:pt modelId="{9318EEA2-9111-4244-BDF2-04B999A6BA2B}" type="parTrans" cxnId="{F8BA7306-244F-417D-86AD-11B9675E89A1}">
      <dgm:prSet/>
      <dgm:spPr/>
      <dgm:t>
        <a:bodyPr/>
        <a:lstStyle/>
        <a:p>
          <a:endParaRPr lang="en-US"/>
        </a:p>
      </dgm:t>
    </dgm:pt>
    <dgm:pt modelId="{A7131807-9508-4D3F-93B8-4A91D29DE2D4}" type="sibTrans" cxnId="{F8BA7306-244F-417D-86AD-11B9675E89A1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C85D4C-BD51-496F-BE0E-7306E0D8F7EB}" type="pres">
      <dgm:prSet presAssocID="{90C29ED4-5E18-4630-B63B-64C911C4E464}" presName="hierRoot1" presStyleCnt="0">
        <dgm:presLayoutVars>
          <dgm:hierBranch val="init"/>
        </dgm:presLayoutVars>
      </dgm:prSet>
      <dgm:spPr/>
    </dgm:pt>
    <dgm:pt modelId="{304B27D3-1955-4048-94BB-2B5694595FC8}" type="pres">
      <dgm:prSet presAssocID="{90C29ED4-5E18-4630-B63B-64C911C4E464}" presName="rootComposite1" presStyleCnt="0"/>
      <dgm:spPr/>
    </dgm:pt>
    <dgm:pt modelId="{94D58A74-DA0D-48F3-B853-32D09163E523}" type="pres">
      <dgm:prSet presAssocID="{90C29ED4-5E18-4630-B63B-64C911C4E464}" presName="rootText1" presStyleLbl="node0" presStyleIdx="0" presStyleCnt="1" custScaleX="100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82ABC-CEA0-47BB-9A0E-7B69999C6FD1}" type="pres">
      <dgm:prSet presAssocID="{90C29ED4-5E18-4630-B63B-64C911C4E46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D54A03-14EB-41E2-96B4-7CE9B04F06C0}" type="pres">
      <dgm:prSet presAssocID="{90C29ED4-5E18-4630-B63B-64C911C4E464}" presName="hierChild2" presStyleCnt="0"/>
      <dgm:spPr/>
    </dgm:pt>
    <dgm:pt modelId="{BC2648D9-A000-4546-B165-F0AAB65149F2}" type="pres">
      <dgm:prSet presAssocID="{90C29ED4-5E18-4630-B63B-64C911C4E464}" presName="hierChild3" presStyleCnt="0"/>
      <dgm:spPr/>
    </dgm:pt>
  </dgm:ptLst>
  <dgm:cxnLst>
    <dgm:cxn modelId="{F8BA7306-244F-417D-86AD-11B9675E89A1}" srcId="{2F4102F4-E022-4927-BB95-98C4D0CEFAD1}" destId="{90C29ED4-5E18-4630-B63B-64C911C4E464}" srcOrd="0" destOrd="0" parTransId="{9318EEA2-9111-4244-BDF2-04B999A6BA2B}" sibTransId="{A7131807-9508-4D3F-93B8-4A91D29DE2D4}"/>
    <dgm:cxn modelId="{25BB8ED6-9799-4E26-8E5B-7239440BB602}" type="presOf" srcId="{2F4102F4-E022-4927-BB95-98C4D0CEFAD1}" destId="{EF2B14F3-35A5-4AAE-8EAC-8EE57BC4391C}" srcOrd="0" destOrd="0" presId="urn:microsoft.com/office/officeart/2009/3/layout/HorizontalOrganizationChart"/>
    <dgm:cxn modelId="{FD7E77E2-5320-491B-8A46-FB41802EE4AF}" type="presOf" srcId="{90C29ED4-5E18-4630-B63B-64C911C4E464}" destId="{94D58A74-DA0D-48F3-B853-32D09163E523}" srcOrd="0" destOrd="0" presId="urn:microsoft.com/office/officeart/2009/3/layout/HorizontalOrganizationChart"/>
    <dgm:cxn modelId="{A2714100-181E-4EBC-9F28-533B074A1841}" type="presOf" srcId="{90C29ED4-5E18-4630-B63B-64C911C4E464}" destId="{4F982ABC-CEA0-47BB-9A0E-7B69999C6FD1}" srcOrd="1" destOrd="0" presId="urn:microsoft.com/office/officeart/2009/3/layout/HorizontalOrganizationChart"/>
    <dgm:cxn modelId="{ABA7B140-7B0B-4515-B629-77F4281D3110}" type="presParOf" srcId="{EF2B14F3-35A5-4AAE-8EAC-8EE57BC4391C}" destId="{08C85D4C-BD51-496F-BE0E-7306E0D8F7EB}" srcOrd="0" destOrd="0" presId="urn:microsoft.com/office/officeart/2009/3/layout/HorizontalOrganizationChart"/>
    <dgm:cxn modelId="{B3B3AC33-424A-4297-B661-C697B1C3E5F8}" type="presParOf" srcId="{08C85D4C-BD51-496F-BE0E-7306E0D8F7EB}" destId="{304B27D3-1955-4048-94BB-2B5694595FC8}" srcOrd="0" destOrd="0" presId="urn:microsoft.com/office/officeart/2009/3/layout/HorizontalOrganizationChart"/>
    <dgm:cxn modelId="{D104B93F-F410-4442-A1E6-152517BA1DBB}" type="presParOf" srcId="{304B27D3-1955-4048-94BB-2B5694595FC8}" destId="{94D58A74-DA0D-48F3-B853-32D09163E523}" srcOrd="0" destOrd="0" presId="urn:microsoft.com/office/officeart/2009/3/layout/HorizontalOrganizationChart"/>
    <dgm:cxn modelId="{026C8295-118B-4B70-8105-DE8EBBD28960}" type="presParOf" srcId="{304B27D3-1955-4048-94BB-2B5694595FC8}" destId="{4F982ABC-CEA0-47BB-9A0E-7B69999C6FD1}" srcOrd="1" destOrd="0" presId="urn:microsoft.com/office/officeart/2009/3/layout/HorizontalOrganizationChart"/>
    <dgm:cxn modelId="{E8FDC4A3-DA61-44EF-9577-D8F8773D2DD8}" type="presParOf" srcId="{08C85D4C-BD51-496F-BE0E-7306E0D8F7EB}" destId="{95D54A03-14EB-41E2-96B4-7CE9B04F06C0}" srcOrd="1" destOrd="0" presId="urn:microsoft.com/office/officeart/2009/3/layout/HorizontalOrganizationChart"/>
    <dgm:cxn modelId="{395A2116-0A71-40DB-8947-B17812B7C243}" type="presParOf" srcId="{08C85D4C-BD51-496F-BE0E-7306E0D8F7EB}" destId="{BC2648D9-A000-4546-B165-F0AAB65149F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6A167F-5B2C-4BC0-8EEB-A8B30C28781F}" type="asst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BOT</a:t>
          </a:r>
          <a:endParaRPr lang="en-US" dirty="0"/>
        </a:p>
      </dgm:t>
    </dgm:pt>
    <dgm:pt modelId="{9C4E2DB7-67B2-4B20-9B19-B0E04670191A}" type="parTrans" cxnId="{4F0C4C6F-5BDA-469A-A5AB-58C6D1C05ADD}">
      <dgm:prSet/>
      <dgm:spPr/>
      <dgm:t>
        <a:bodyPr/>
        <a:lstStyle/>
        <a:p>
          <a:endParaRPr lang="en-US"/>
        </a:p>
      </dgm:t>
    </dgm:pt>
    <dgm:pt modelId="{CFA3D639-E3A5-4249-898C-AC10DB081E40}" type="sibTrans" cxnId="{4F0C4C6F-5BDA-469A-A5AB-58C6D1C05ADD}">
      <dgm:prSet/>
      <dgm:spPr/>
      <dgm:t>
        <a:bodyPr/>
        <a:lstStyle/>
        <a:p>
          <a:endParaRPr lang="en-US"/>
        </a:p>
      </dgm:t>
    </dgm:pt>
    <dgm:pt modelId="{A034699D-7EBD-4AFE-ADF3-1811E812A58A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Appeal Hearing</a:t>
          </a:r>
          <a:endParaRPr lang="en-US" dirty="0"/>
        </a:p>
      </dgm:t>
    </dgm:pt>
    <dgm:pt modelId="{D5F78659-B6FD-41B1-84FC-D551A63FC5FD}" type="parTrans" cxnId="{C0EC5B4E-B4FD-4D25-A2F7-12E902A17232}">
      <dgm:prSet/>
      <dgm:spPr/>
      <dgm:t>
        <a:bodyPr/>
        <a:lstStyle/>
        <a:p>
          <a:endParaRPr lang="en-US"/>
        </a:p>
      </dgm:t>
    </dgm:pt>
    <dgm:pt modelId="{9FF48F0F-5201-4AAE-80A2-F4E70BF0A2AD}" type="sibTrans" cxnId="{C0EC5B4E-B4FD-4D25-A2F7-12E902A17232}">
      <dgm:prSet/>
      <dgm:spPr/>
      <dgm:t>
        <a:bodyPr/>
        <a:lstStyle/>
        <a:p>
          <a:endParaRPr lang="en-US"/>
        </a:p>
      </dgm:t>
    </dgm:pt>
    <dgm:pt modelId="{6A92DABF-B479-42E6-980B-1A3F0D4C8985}" type="asst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Appeal Hearing notification</a:t>
          </a:r>
          <a:endParaRPr lang="en-US" dirty="0"/>
        </a:p>
      </dgm:t>
    </dgm:pt>
    <dgm:pt modelId="{5BD7B721-D1DB-4561-AD20-A44947E1EDC1}" type="parTrans" cxnId="{8F03C080-2808-4D4C-B272-975740C50B39}">
      <dgm:prSet/>
      <dgm:spPr/>
      <dgm:t>
        <a:bodyPr/>
        <a:lstStyle/>
        <a:p>
          <a:endParaRPr lang="en-US"/>
        </a:p>
      </dgm:t>
    </dgm:pt>
    <dgm:pt modelId="{845227FB-CD13-4C40-A4F7-51BBDC33AD29}" type="sibTrans" cxnId="{8F03C080-2808-4D4C-B272-975740C50B39}">
      <dgm:prSet/>
      <dgm:spPr/>
      <dgm:t>
        <a:bodyPr/>
        <a:lstStyle/>
        <a:p>
          <a:endParaRPr lang="en-US"/>
        </a:p>
      </dgm:t>
    </dgm:pt>
    <dgm:pt modelId="{1F7FC396-529F-4175-91F8-0FA53085F42D}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BOT/member</a:t>
          </a:r>
          <a:endParaRPr lang="en-US" dirty="0"/>
        </a:p>
      </dgm:t>
    </dgm:pt>
    <dgm:pt modelId="{59674EA1-6163-48BA-853D-894CFABA2C55}" type="parTrans" cxnId="{905B0C97-CCBA-417D-83EB-AAA415359575}">
      <dgm:prSet/>
      <dgm:spPr/>
      <dgm:t>
        <a:bodyPr/>
        <a:lstStyle/>
        <a:p>
          <a:endParaRPr lang="en-US"/>
        </a:p>
      </dgm:t>
    </dgm:pt>
    <dgm:pt modelId="{F6E40004-61D0-4ECD-8DBD-1658080EADB2}" type="sibTrans" cxnId="{905B0C97-CCBA-417D-83EB-AAA415359575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C7D74D-1093-4391-B9D7-5ABB06288217}" type="pres">
      <dgm:prSet presAssocID="{C16A167F-5B2C-4BC0-8EEB-A8B30C28781F}" presName="hierRoot1" presStyleCnt="0">
        <dgm:presLayoutVars>
          <dgm:hierBranch val="init"/>
        </dgm:presLayoutVars>
      </dgm:prSet>
      <dgm:spPr/>
    </dgm:pt>
    <dgm:pt modelId="{92B4AC6B-5833-4731-AEA5-FBE045F87CC8}" type="pres">
      <dgm:prSet presAssocID="{C16A167F-5B2C-4BC0-8EEB-A8B30C28781F}" presName="rootComposite1" presStyleCnt="0"/>
      <dgm:spPr/>
    </dgm:pt>
    <dgm:pt modelId="{CE7C459E-1662-4211-8BA2-9C5BD725E25B}" type="pres">
      <dgm:prSet presAssocID="{C16A167F-5B2C-4BC0-8EEB-A8B30C28781F}" presName="rootText1" presStyleLbl="node0" presStyleIdx="0" presStyleCnt="1" custScaleX="28200" custScaleY="376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10E1C-7F60-43C9-B12D-73C5A025FBCD}" type="pres">
      <dgm:prSet presAssocID="{C16A167F-5B2C-4BC0-8EEB-A8B30C28781F}" presName="rootConnector1" presStyleLbl="asst0" presStyleIdx="0" presStyleCnt="2"/>
      <dgm:spPr/>
      <dgm:t>
        <a:bodyPr/>
        <a:lstStyle/>
        <a:p>
          <a:endParaRPr lang="en-US"/>
        </a:p>
      </dgm:t>
    </dgm:pt>
    <dgm:pt modelId="{59321B7B-2F75-45BC-99AA-780EB7D33D58}" type="pres">
      <dgm:prSet presAssocID="{C16A167F-5B2C-4BC0-8EEB-A8B30C28781F}" presName="hierChild2" presStyleCnt="0"/>
      <dgm:spPr/>
    </dgm:pt>
    <dgm:pt modelId="{2729FF57-5AE1-40B4-B843-0A7F413C2978}" type="pres">
      <dgm:prSet presAssocID="{C16A167F-5B2C-4BC0-8EEB-A8B30C28781F}" presName="hierChild3" presStyleCnt="0"/>
      <dgm:spPr/>
    </dgm:pt>
    <dgm:pt modelId="{812CB886-8211-4E4F-8BB5-4A9E3CD21E57}" type="pres">
      <dgm:prSet presAssocID="{D5F78659-B6FD-41B1-84FC-D551A63FC5FD}" presName="Name115" presStyleLbl="parChTrans1D2" presStyleIdx="0" presStyleCnt="2"/>
      <dgm:spPr/>
      <dgm:t>
        <a:bodyPr/>
        <a:lstStyle/>
        <a:p>
          <a:endParaRPr lang="en-US"/>
        </a:p>
      </dgm:t>
    </dgm:pt>
    <dgm:pt modelId="{B38868D5-350C-48A3-9E3D-875EC224252F}" type="pres">
      <dgm:prSet presAssocID="{A034699D-7EBD-4AFE-ADF3-1811E812A58A}" presName="hierRoot3" presStyleCnt="0">
        <dgm:presLayoutVars>
          <dgm:hierBranch val="init"/>
        </dgm:presLayoutVars>
      </dgm:prSet>
      <dgm:spPr/>
    </dgm:pt>
    <dgm:pt modelId="{6BFAFD18-6B2C-4B8C-B382-2FA6FF859BFF}" type="pres">
      <dgm:prSet presAssocID="{A034699D-7EBD-4AFE-ADF3-1811E812A58A}" presName="rootComposite3" presStyleCnt="0"/>
      <dgm:spPr/>
    </dgm:pt>
    <dgm:pt modelId="{9A1039B5-F0D2-4662-BF6D-29830B0DF2E9}" type="pres">
      <dgm:prSet presAssocID="{A034699D-7EBD-4AFE-ADF3-1811E812A58A}" presName="rootText3" presStyleLbl="asst0" presStyleIdx="0" presStyleCnt="2" custScaleX="64540" custScaleY="89895" custLinFactNeighborX="21878" custLinFactNeighborY="-6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5E34FC-2FA9-4B6D-B4E4-2C138C0C2AB7}" type="pres">
      <dgm:prSet presAssocID="{A034699D-7EBD-4AFE-ADF3-1811E812A58A}" presName="rootConnector3" presStyleLbl="asst0" presStyleIdx="0" presStyleCnt="2"/>
      <dgm:spPr/>
      <dgm:t>
        <a:bodyPr/>
        <a:lstStyle/>
        <a:p>
          <a:endParaRPr lang="en-US"/>
        </a:p>
      </dgm:t>
    </dgm:pt>
    <dgm:pt modelId="{0589DCFB-1E69-498D-816A-54AF427064AC}" type="pres">
      <dgm:prSet presAssocID="{A034699D-7EBD-4AFE-ADF3-1811E812A58A}" presName="hierChild6" presStyleCnt="0"/>
      <dgm:spPr/>
    </dgm:pt>
    <dgm:pt modelId="{63F02E27-962A-4B63-8BDA-81E9AD63B84E}" type="pres">
      <dgm:prSet presAssocID="{A034699D-7EBD-4AFE-ADF3-1811E812A58A}" presName="hierChild7" presStyleCnt="0"/>
      <dgm:spPr/>
    </dgm:pt>
    <dgm:pt modelId="{88C72F6D-E3C3-4556-99B8-171F59A7C66C}" type="pres">
      <dgm:prSet presAssocID="{5BD7B721-D1DB-4561-AD20-A44947E1EDC1}" presName="Name115" presStyleLbl="parChTrans1D2" presStyleIdx="1" presStyleCnt="2"/>
      <dgm:spPr/>
      <dgm:t>
        <a:bodyPr/>
        <a:lstStyle/>
        <a:p>
          <a:endParaRPr lang="en-US"/>
        </a:p>
      </dgm:t>
    </dgm:pt>
    <dgm:pt modelId="{FCF06A3D-3D5F-4AEB-89E3-2BF647D49B0B}" type="pres">
      <dgm:prSet presAssocID="{6A92DABF-B479-42E6-980B-1A3F0D4C8985}" presName="hierRoot3" presStyleCnt="0">
        <dgm:presLayoutVars>
          <dgm:hierBranch val="init"/>
        </dgm:presLayoutVars>
      </dgm:prSet>
      <dgm:spPr/>
    </dgm:pt>
    <dgm:pt modelId="{1153DCD1-2981-4010-8452-4F216B3C7C67}" type="pres">
      <dgm:prSet presAssocID="{6A92DABF-B479-42E6-980B-1A3F0D4C8985}" presName="rootComposite3" presStyleCnt="0"/>
      <dgm:spPr/>
    </dgm:pt>
    <dgm:pt modelId="{6BAEADC6-32C7-423B-967F-F57826758BC0}" type="pres">
      <dgm:prSet presAssocID="{6A92DABF-B479-42E6-980B-1A3F0D4C8985}" presName="rootText3" presStyleLbl="asst0" presStyleIdx="1" presStyleCnt="2" custScaleX="28283" custScaleY="31953" custLinFactNeighborX="-47689" custLinFactNeighborY="-71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E9A96-A736-455E-B4C7-32DE1AE780D8}" type="pres">
      <dgm:prSet presAssocID="{6A92DABF-B479-42E6-980B-1A3F0D4C8985}" presName="rootConnector3" presStyleLbl="asst0" presStyleIdx="1" presStyleCnt="2"/>
      <dgm:spPr/>
      <dgm:t>
        <a:bodyPr/>
        <a:lstStyle/>
        <a:p>
          <a:endParaRPr lang="en-US"/>
        </a:p>
      </dgm:t>
    </dgm:pt>
    <dgm:pt modelId="{130ADC7B-EB8E-48E4-98F1-74CBB781BFE4}" type="pres">
      <dgm:prSet presAssocID="{6A92DABF-B479-42E6-980B-1A3F0D4C8985}" presName="hierChild6" presStyleCnt="0"/>
      <dgm:spPr/>
    </dgm:pt>
    <dgm:pt modelId="{2B2EE301-9435-4B4A-BED2-2522E9EBB907}" type="pres">
      <dgm:prSet presAssocID="{59674EA1-6163-48BA-853D-894CFABA2C55}" presName="Name64" presStyleLbl="parChTrans1D3" presStyleIdx="0" presStyleCnt="1"/>
      <dgm:spPr/>
      <dgm:t>
        <a:bodyPr/>
        <a:lstStyle/>
        <a:p>
          <a:endParaRPr lang="en-US"/>
        </a:p>
      </dgm:t>
    </dgm:pt>
    <dgm:pt modelId="{A3607329-6018-4CCD-B8B7-E699EC2CBFDB}" type="pres">
      <dgm:prSet presAssocID="{1F7FC396-529F-4175-91F8-0FA53085F42D}" presName="hierRoot2" presStyleCnt="0">
        <dgm:presLayoutVars>
          <dgm:hierBranch val="init"/>
        </dgm:presLayoutVars>
      </dgm:prSet>
      <dgm:spPr/>
    </dgm:pt>
    <dgm:pt modelId="{F3506599-43D2-41D4-A264-D734ED0B8995}" type="pres">
      <dgm:prSet presAssocID="{1F7FC396-529F-4175-91F8-0FA53085F42D}" presName="rootComposite" presStyleCnt="0"/>
      <dgm:spPr/>
    </dgm:pt>
    <dgm:pt modelId="{71D14214-6822-4FD1-BFB3-4A71664D5CF1}" type="pres">
      <dgm:prSet presAssocID="{1F7FC396-529F-4175-91F8-0FA53085F42D}" presName="rootText" presStyleLbl="node3" presStyleIdx="0" presStyleCnt="1" custScaleX="29555" custScaleY="30902" custLinFactNeighborX="-60378" custLinFactNeighborY="-714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027949-F7D8-434B-A51E-45ABCAB04773}" type="pres">
      <dgm:prSet presAssocID="{1F7FC396-529F-4175-91F8-0FA53085F42D}" presName="rootConnector" presStyleLbl="node3" presStyleIdx="0" presStyleCnt="1"/>
      <dgm:spPr/>
      <dgm:t>
        <a:bodyPr/>
        <a:lstStyle/>
        <a:p>
          <a:endParaRPr lang="en-US"/>
        </a:p>
      </dgm:t>
    </dgm:pt>
    <dgm:pt modelId="{8275022C-9D43-49C6-8E48-A2340A4E98B6}" type="pres">
      <dgm:prSet presAssocID="{1F7FC396-529F-4175-91F8-0FA53085F42D}" presName="hierChild4" presStyleCnt="0"/>
      <dgm:spPr/>
    </dgm:pt>
    <dgm:pt modelId="{A2BC6D1A-04AD-4532-91F7-FAAF50EAE012}" type="pres">
      <dgm:prSet presAssocID="{1F7FC396-529F-4175-91F8-0FA53085F42D}" presName="hierChild5" presStyleCnt="0"/>
      <dgm:spPr/>
    </dgm:pt>
    <dgm:pt modelId="{FC2E76A9-C6FA-406F-84C8-E33B2B778B85}" type="pres">
      <dgm:prSet presAssocID="{6A92DABF-B479-42E6-980B-1A3F0D4C8985}" presName="hierChild7" presStyleCnt="0"/>
      <dgm:spPr/>
    </dgm:pt>
  </dgm:ptLst>
  <dgm:cxnLst>
    <dgm:cxn modelId="{8F03C080-2808-4D4C-B272-975740C50B39}" srcId="{C16A167F-5B2C-4BC0-8EEB-A8B30C28781F}" destId="{6A92DABF-B479-42E6-980B-1A3F0D4C8985}" srcOrd="1" destOrd="0" parTransId="{5BD7B721-D1DB-4561-AD20-A44947E1EDC1}" sibTransId="{845227FB-CD13-4C40-A4F7-51BBDC33AD29}"/>
    <dgm:cxn modelId="{C0EC5B4E-B4FD-4D25-A2F7-12E902A17232}" srcId="{C16A167F-5B2C-4BC0-8EEB-A8B30C28781F}" destId="{A034699D-7EBD-4AFE-ADF3-1811E812A58A}" srcOrd="0" destOrd="0" parTransId="{D5F78659-B6FD-41B1-84FC-D551A63FC5FD}" sibTransId="{9FF48F0F-5201-4AAE-80A2-F4E70BF0A2AD}"/>
    <dgm:cxn modelId="{F8B3F144-A75D-40D0-A73B-453176C0F69D}" type="presOf" srcId="{1F7FC396-529F-4175-91F8-0FA53085F42D}" destId="{63027949-F7D8-434B-A51E-45ABCAB04773}" srcOrd="1" destOrd="0" presId="urn:microsoft.com/office/officeart/2009/3/layout/HorizontalOrganizationChart"/>
    <dgm:cxn modelId="{568594BC-9D71-4A4C-9577-584CB60D7374}" type="presOf" srcId="{A034699D-7EBD-4AFE-ADF3-1811E812A58A}" destId="{355E34FC-2FA9-4B6D-B4E4-2C138C0C2AB7}" srcOrd="1" destOrd="0" presId="urn:microsoft.com/office/officeart/2009/3/layout/HorizontalOrganizationChart"/>
    <dgm:cxn modelId="{720B23F1-CD80-4F0B-9CBF-20F1B834A618}" type="presOf" srcId="{5BD7B721-D1DB-4561-AD20-A44947E1EDC1}" destId="{88C72F6D-E3C3-4556-99B8-171F59A7C66C}" srcOrd="0" destOrd="0" presId="urn:microsoft.com/office/officeart/2009/3/layout/HorizontalOrganizationChart"/>
    <dgm:cxn modelId="{A8482189-BEB1-4754-A0FE-B734DDB336BC}" type="presOf" srcId="{59674EA1-6163-48BA-853D-894CFABA2C55}" destId="{2B2EE301-9435-4B4A-BED2-2522E9EBB907}" srcOrd="0" destOrd="0" presId="urn:microsoft.com/office/officeart/2009/3/layout/HorizontalOrganizationChart"/>
    <dgm:cxn modelId="{9A15E801-58DE-4B6C-9F10-58E00EEFE387}" type="presOf" srcId="{6A92DABF-B479-42E6-980B-1A3F0D4C8985}" destId="{6BAEADC6-32C7-423B-967F-F57826758BC0}" srcOrd="0" destOrd="0" presId="urn:microsoft.com/office/officeart/2009/3/layout/HorizontalOrganizationChart"/>
    <dgm:cxn modelId="{082205A2-A239-4880-9511-59463939D1F8}" type="presOf" srcId="{C16A167F-5B2C-4BC0-8EEB-A8B30C28781F}" destId="{B9010E1C-7F60-43C9-B12D-73C5A025FBCD}" srcOrd="1" destOrd="0" presId="urn:microsoft.com/office/officeart/2009/3/layout/HorizontalOrganizationChart"/>
    <dgm:cxn modelId="{BF439F59-856F-418F-BAB8-E02347FCFCB4}" type="presOf" srcId="{C16A167F-5B2C-4BC0-8EEB-A8B30C28781F}" destId="{CE7C459E-1662-4211-8BA2-9C5BD725E25B}" srcOrd="0" destOrd="0" presId="urn:microsoft.com/office/officeart/2009/3/layout/HorizontalOrganizationChart"/>
    <dgm:cxn modelId="{A68D6AC0-8AF4-4164-BBEA-7B58F033428B}" type="presOf" srcId="{6A92DABF-B479-42E6-980B-1A3F0D4C8985}" destId="{07DE9A96-A736-455E-B4C7-32DE1AE780D8}" srcOrd="1" destOrd="0" presId="urn:microsoft.com/office/officeart/2009/3/layout/HorizontalOrganizationChart"/>
    <dgm:cxn modelId="{4F0C4C6F-5BDA-469A-A5AB-58C6D1C05ADD}" srcId="{2F4102F4-E022-4927-BB95-98C4D0CEFAD1}" destId="{C16A167F-5B2C-4BC0-8EEB-A8B30C28781F}" srcOrd="0" destOrd="0" parTransId="{9C4E2DB7-67B2-4B20-9B19-B0E04670191A}" sibTransId="{CFA3D639-E3A5-4249-898C-AC10DB081E40}"/>
    <dgm:cxn modelId="{E49CC6D3-067E-466A-A77D-30FFDFF2B7DF}" type="presOf" srcId="{D5F78659-B6FD-41B1-84FC-D551A63FC5FD}" destId="{812CB886-8211-4E4F-8BB5-4A9E3CD21E57}" srcOrd="0" destOrd="0" presId="urn:microsoft.com/office/officeart/2009/3/layout/HorizontalOrganizationChart"/>
    <dgm:cxn modelId="{2847A12F-6C70-4C7F-BCFB-46F93E026034}" type="presOf" srcId="{2F4102F4-E022-4927-BB95-98C4D0CEFAD1}" destId="{EF2B14F3-35A5-4AAE-8EAC-8EE57BC4391C}" srcOrd="0" destOrd="0" presId="urn:microsoft.com/office/officeart/2009/3/layout/HorizontalOrganizationChart"/>
    <dgm:cxn modelId="{905B0C97-CCBA-417D-83EB-AAA415359575}" srcId="{6A92DABF-B479-42E6-980B-1A3F0D4C8985}" destId="{1F7FC396-529F-4175-91F8-0FA53085F42D}" srcOrd="0" destOrd="0" parTransId="{59674EA1-6163-48BA-853D-894CFABA2C55}" sibTransId="{F6E40004-61D0-4ECD-8DBD-1658080EADB2}"/>
    <dgm:cxn modelId="{C3542575-7C5B-44A5-BAC0-26433A587E67}" type="presOf" srcId="{1F7FC396-529F-4175-91F8-0FA53085F42D}" destId="{71D14214-6822-4FD1-BFB3-4A71664D5CF1}" srcOrd="0" destOrd="0" presId="urn:microsoft.com/office/officeart/2009/3/layout/HorizontalOrganizationChart"/>
    <dgm:cxn modelId="{014C5D2C-9603-439D-905E-E61469721A6C}" type="presOf" srcId="{A034699D-7EBD-4AFE-ADF3-1811E812A58A}" destId="{9A1039B5-F0D2-4662-BF6D-29830B0DF2E9}" srcOrd="0" destOrd="0" presId="urn:microsoft.com/office/officeart/2009/3/layout/HorizontalOrganizationChart"/>
    <dgm:cxn modelId="{01826392-B717-402B-A252-DB65DAB41BEF}" type="presParOf" srcId="{EF2B14F3-35A5-4AAE-8EAC-8EE57BC4391C}" destId="{C7C7D74D-1093-4391-B9D7-5ABB06288217}" srcOrd="0" destOrd="0" presId="urn:microsoft.com/office/officeart/2009/3/layout/HorizontalOrganizationChart"/>
    <dgm:cxn modelId="{78151553-66F6-4284-9933-B83E8230FAFD}" type="presParOf" srcId="{C7C7D74D-1093-4391-B9D7-5ABB06288217}" destId="{92B4AC6B-5833-4731-AEA5-FBE045F87CC8}" srcOrd="0" destOrd="0" presId="urn:microsoft.com/office/officeart/2009/3/layout/HorizontalOrganizationChart"/>
    <dgm:cxn modelId="{4DED9A98-1BCB-4943-A509-D44D208E1900}" type="presParOf" srcId="{92B4AC6B-5833-4731-AEA5-FBE045F87CC8}" destId="{CE7C459E-1662-4211-8BA2-9C5BD725E25B}" srcOrd="0" destOrd="0" presId="urn:microsoft.com/office/officeart/2009/3/layout/HorizontalOrganizationChart"/>
    <dgm:cxn modelId="{6E9AA065-702D-4F8E-A4F0-6F57C4BE15AF}" type="presParOf" srcId="{92B4AC6B-5833-4731-AEA5-FBE045F87CC8}" destId="{B9010E1C-7F60-43C9-B12D-73C5A025FBCD}" srcOrd="1" destOrd="0" presId="urn:microsoft.com/office/officeart/2009/3/layout/HorizontalOrganizationChart"/>
    <dgm:cxn modelId="{2F314983-44CD-4272-A536-71BE59E6AE3F}" type="presParOf" srcId="{C7C7D74D-1093-4391-B9D7-5ABB06288217}" destId="{59321B7B-2F75-45BC-99AA-780EB7D33D58}" srcOrd="1" destOrd="0" presId="urn:microsoft.com/office/officeart/2009/3/layout/HorizontalOrganizationChart"/>
    <dgm:cxn modelId="{489686C2-ACD5-4200-9918-733CC07FEDB5}" type="presParOf" srcId="{C7C7D74D-1093-4391-B9D7-5ABB06288217}" destId="{2729FF57-5AE1-40B4-B843-0A7F413C2978}" srcOrd="2" destOrd="0" presId="urn:microsoft.com/office/officeart/2009/3/layout/HorizontalOrganizationChart"/>
    <dgm:cxn modelId="{53738BB6-B98A-4331-919C-B65539E7F507}" type="presParOf" srcId="{2729FF57-5AE1-40B4-B843-0A7F413C2978}" destId="{812CB886-8211-4E4F-8BB5-4A9E3CD21E57}" srcOrd="0" destOrd="0" presId="urn:microsoft.com/office/officeart/2009/3/layout/HorizontalOrganizationChart"/>
    <dgm:cxn modelId="{AA271276-7282-4B52-83AC-4B1902531F98}" type="presParOf" srcId="{2729FF57-5AE1-40B4-B843-0A7F413C2978}" destId="{B38868D5-350C-48A3-9E3D-875EC224252F}" srcOrd="1" destOrd="0" presId="urn:microsoft.com/office/officeart/2009/3/layout/HorizontalOrganizationChart"/>
    <dgm:cxn modelId="{98562E26-C7A3-430F-8AB4-0FF1CA3DBC5B}" type="presParOf" srcId="{B38868D5-350C-48A3-9E3D-875EC224252F}" destId="{6BFAFD18-6B2C-4B8C-B382-2FA6FF859BFF}" srcOrd="0" destOrd="0" presId="urn:microsoft.com/office/officeart/2009/3/layout/HorizontalOrganizationChart"/>
    <dgm:cxn modelId="{E2517E0C-E891-4C00-9F30-83562AF1553A}" type="presParOf" srcId="{6BFAFD18-6B2C-4B8C-B382-2FA6FF859BFF}" destId="{9A1039B5-F0D2-4662-BF6D-29830B0DF2E9}" srcOrd="0" destOrd="0" presId="urn:microsoft.com/office/officeart/2009/3/layout/HorizontalOrganizationChart"/>
    <dgm:cxn modelId="{D70B08FF-E49A-4F74-B111-2D63E7422545}" type="presParOf" srcId="{6BFAFD18-6B2C-4B8C-B382-2FA6FF859BFF}" destId="{355E34FC-2FA9-4B6D-B4E4-2C138C0C2AB7}" srcOrd="1" destOrd="0" presId="urn:microsoft.com/office/officeart/2009/3/layout/HorizontalOrganizationChart"/>
    <dgm:cxn modelId="{D98096AC-587B-4B2A-8761-336FB95EC8CD}" type="presParOf" srcId="{B38868D5-350C-48A3-9E3D-875EC224252F}" destId="{0589DCFB-1E69-498D-816A-54AF427064AC}" srcOrd="1" destOrd="0" presId="urn:microsoft.com/office/officeart/2009/3/layout/HorizontalOrganizationChart"/>
    <dgm:cxn modelId="{74950F2B-63A0-41A0-9095-7B04ED44C650}" type="presParOf" srcId="{B38868D5-350C-48A3-9E3D-875EC224252F}" destId="{63F02E27-962A-4B63-8BDA-81E9AD63B84E}" srcOrd="2" destOrd="0" presId="urn:microsoft.com/office/officeart/2009/3/layout/HorizontalOrganizationChart"/>
    <dgm:cxn modelId="{1F157515-DB46-4DBF-AFAF-9AFB10BF5EB5}" type="presParOf" srcId="{2729FF57-5AE1-40B4-B843-0A7F413C2978}" destId="{88C72F6D-E3C3-4556-99B8-171F59A7C66C}" srcOrd="2" destOrd="0" presId="urn:microsoft.com/office/officeart/2009/3/layout/HorizontalOrganizationChart"/>
    <dgm:cxn modelId="{743AD828-01BB-4AD2-96E5-14B101C1594F}" type="presParOf" srcId="{2729FF57-5AE1-40B4-B843-0A7F413C2978}" destId="{FCF06A3D-3D5F-4AEB-89E3-2BF647D49B0B}" srcOrd="3" destOrd="0" presId="urn:microsoft.com/office/officeart/2009/3/layout/HorizontalOrganizationChart"/>
    <dgm:cxn modelId="{FA44F293-5744-43C4-987F-C6DE95A80157}" type="presParOf" srcId="{FCF06A3D-3D5F-4AEB-89E3-2BF647D49B0B}" destId="{1153DCD1-2981-4010-8452-4F216B3C7C67}" srcOrd="0" destOrd="0" presId="urn:microsoft.com/office/officeart/2009/3/layout/HorizontalOrganizationChart"/>
    <dgm:cxn modelId="{36D06FB2-D6D8-4BE6-817C-C4731F6477C8}" type="presParOf" srcId="{1153DCD1-2981-4010-8452-4F216B3C7C67}" destId="{6BAEADC6-32C7-423B-967F-F57826758BC0}" srcOrd="0" destOrd="0" presId="urn:microsoft.com/office/officeart/2009/3/layout/HorizontalOrganizationChart"/>
    <dgm:cxn modelId="{B949F56A-8B5E-4631-B946-0EDE23409C9B}" type="presParOf" srcId="{1153DCD1-2981-4010-8452-4F216B3C7C67}" destId="{07DE9A96-A736-455E-B4C7-32DE1AE780D8}" srcOrd="1" destOrd="0" presId="urn:microsoft.com/office/officeart/2009/3/layout/HorizontalOrganizationChart"/>
    <dgm:cxn modelId="{D8A5D409-3671-4BC7-AA9A-08A2BAB1787B}" type="presParOf" srcId="{FCF06A3D-3D5F-4AEB-89E3-2BF647D49B0B}" destId="{130ADC7B-EB8E-48E4-98F1-74CBB781BFE4}" srcOrd="1" destOrd="0" presId="urn:microsoft.com/office/officeart/2009/3/layout/HorizontalOrganizationChart"/>
    <dgm:cxn modelId="{2AC9746C-725F-42DD-8EAE-F44DE64519B8}" type="presParOf" srcId="{130ADC7B-EB8E-48E4-98F1-74CBB781BFE4}" destId="{2B2EE301-9435-4B4A-BED2-2522E9EBB907}" srcOrd="0" destOrd="0" presId="urn:microsoft.com/office/officeart/2009/3/layout/HorizontalOrganizationChart"/>
    <dgm:cxn modelId="{F0B8A7DE-841D-45C2-BD58-D828724F4E8A}" type="presParOf" srcId="{130ADC7B-EB8E-48E4-98F1-74CBB781BFE4}" destId="{A3607329-6018-4CCD-B8B7-E699EC2CBFDB}" srcOrd="1" destOrd="0" presId="urn:microsoft.com/office/officeart/2009/3/layout/HorizontalOrganizationChart"/>
    <dgm:cxn modelId="{DBC5EE1B-8BE8-4FA1-AB80-7094C7CF41BC}" type="presParOf" srcId="{A3607329-6018-4CCD-B8B7-E699EC2CBFDB}" destId="{F3506599-43D2-41D4-A264-D734ED0B8995}" srcOrd="0" destOrd="0" presId="urn:microsoft.com/office/officeart/2009/3/layout/HorizontalOrganizationChart"/>
    <dgm:cxn modelId="{845C75F1-CC9F-448D-9B78-C55F4E00420D}" type="presParOf" srcId="{F3506599-43D2-41D4-A264-D734ED0B8995}" destId="{71D14214-6822-4FD1-BFB3-4A71664D5CF1}" srcOrd="0" destOrd="0" presId="urn:microsoft.com/office/officeart/2009/3/layout/HorizontalOrganizationChart"/>
    <dgm:cxn modelId="{7A86CE25-FE4C-4FEA-94FD-DCDB5A2E033C}" type="presParOf" srcId="{F3506599-43D2-41D4-A264-D734ED0B8995}" destId="{63027949-F7D8-434B-A51E-45ABCAB04773}" srcOrd="1" destOrd="0" presId="urn:microsoft.com/office/officeart/2009/3/layout/HorizontalOrganizationChart"/>
    <dgm:cxn modelId="{444C6A41-049C-4CF6-A5BD-60556CCF14E2}" type="presParOf" srcId="{A3607329-6018-4CCD-B8B7-E699EC2CBFDB}" destId="{8275022C-9D43-49C6-8E48-A2340A4E98B6}" srcOrd="1" destOrd="0" presId="urn:microsoft.com/office/officeart/2009/3/layout/HorizontalOrganizationChart"/>
    <dgm:cxn modelId="{DA40C9F7-3453-4D03-A56D-6DC93B6ECC7E}" type="presParOf" srcId="{A3607329-6018-4CCD-B8B7-E699EC2CBFDB}" destId="{A2BC6D1A-04AD-4532-91F7-FAAF50EAE012}" srcOrd="2" destOrd="0" presId="urn:microsoft.com/office/officeart/2009/3/layout/HorizontalOrganizationChart"/>
    <dgm:cxn modelId="{F999540C-2116-4B6A-8C4A-A40BAA4B67FE}" type="presParOf" srcId="{FCF06A3D-3D5F-4AEB-89E3-2BF647D49B0B}" destId="{FC2E76A9-C6FA-406F-84C8-E33B2B778B8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D09109D3-5D12-438C-B9C7-2ABE2F22A671}" type="presOf" srcId="{2F4102F4-E022-4927-BB95-98C4D0CEFAD1}" destId="{EF2B14F3-35A5-4AAE-8EAC-8EE57BC4391C}" srcOrd="0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90C29ED4-5E18-4630-B63B-64C911C4E464}">
      <dgm:prSet phldrT="[Text]"/>
      <dgm:spPr/>
      <dgm:t>
        <a:bodyPr/>
        <a:lstStyle/>
        <a:p>
          <a:r>
            <a:rPr lang="en-US" dirty="0" smtClean="0"/>
            <a:t>Canteen Violation</a:t>
          </a:r>
          <a:endParaRPr lang="en-US" dirty="0"/>
        </a:p>
      </dgm:t>
    </dgm:pt>
    <dgm:pt modelId="{9318EEA2-9111-4244-BDF2-04B999A6BA2B}" type="parTrans" cxnId="{F8BA7306-244F-417D-86AD-11B9675E89A1}">
      <dgm:prSet/>
      <dgm:spPr/>
      <dgm:t>
        <a:bodyPr/>
        <a:lstStyle/>
        <a:p>
          <a:endParaRPr lang="en-US"/>
        </a:p>
      </dgm:t>
    </dgm:pt>
    <dgm:pt modelId="{A7131807-9508-4D3F-93B8-4A91D29DE2D4}" type="sibTrans" cxnId="{F8BA7306-244F-417D-86AD-11B9675E89A1}">
      <dgm:prSet/>
      <dgm:spPr/>
      <dgm:t>
        <a:bodyPr/>
        <a:lstStyle/>
        <a:p>
          <a:endParaRPr lang="en-US"/>
        </a:p>
      </dgm:t>
    </dgm:pt>
    <dgm:pt modelId="{E421D8FF-4C3B-441C-8C27-B3CD24F833F0}">
      <dgm:prSet/>
      <dgm:spPr/>
      <dgm:t>
        <a:bodyPr/>
        <a:lstStyle/>
        <a:p>
          <a:r>
            <a:rPr lang="en-US" dirty="0" smtClean="0"/>
            <a:t>Trustees</a:t>
          </a:r>
          <a:endParaRPr lang="en-US" dirty="0"/>
        </a:p>
      </dgm:t>
    </dgm:pt>
    <dgm:pt modelId="{9BEEDD34-AD87-463F-A5A9-75D9EA4BA859}" type="parTrans" cxnId="{F1A6CD75-8E47-44BA-A706-81460BE8BFB8}">
      <dgm:prSet/>
      <dgm:spPr/>
      <dgm:t>
        <a:bodyPr/>
        <a:lstStyle/>
        <a:p>
          <a:endParaRPr lang="en-US"/>
        </a:p>
      </dgm:t>
    </dgm:pt>
    <dgm:pt modelId="{ADBE7233-39AE-49F5-A1F5-AB4BAB536FFE}" type="sibTrans" cxnId="{F1A6CD75-8E47-44BA-A706-81460BE8BFB8}">
      <dgm:prSet/>
      <dgm:spPr/>
      <dgm:t>
        <a:bodyPr/>
        <a:lstStyle/>
        <a:p>
          <a:endParaRPr lang="en-US"/>
        </a:p>
      </dgm:t>
    </dgm:pt>
    <dgm:pt modelId="{BDF464E1-D41E-430A-A09F-B5364B1BA1D6}" type="asst">
      <dgm:prSet/>
      <dgm:spPr/>
      <dgm:t>
        <a:bodyPr/>
        <a:lstStyle/>
        <a:p>
          <a:r>
            <a:rPr lang="en-US" dirty="0" smtClean="0"/>
            <a:t>Hearing Notification letter member</a:t>
          </a:r>
          <a:endParaRPr lang="en-US" dirty="0"/>
        </a:p>
      </dgm:t>
    </dgm:pt>
    <dgm:pt modelId="{3A3996BB-11B7-4163-B703-B778D5E8079E}" type="parTrans" cxnId="{4425E77D-3486-4670-BB7C-81BF6A4BA786}">
      <dgm:prSet/>
      <dgm:spPr/>
      <dgm:t>
        <a:bodyPr/>
        <a:lstStyle/>
        <a:p>
          <a:endParaRPr lang="en-US"/>
        </a:p>
      </dgm:t>
    </dgm:pt>
    <dgm:pt modelId="{2C7A1382-D8C6-4D33-88FE-4C8F00D89541}" type="sibTrans" cxnId="{4425E77D-3486-4670-BB7C-81BF6A4BA786}">
      <dgm:prSet/>
      <dgm:spPr/>
      <dgm:t>
        <a:bodyPr/>
        <a:lstStyle/>
        <a:p>
          <a:endParaRPr lang="en-US"/>
        </a:p>
      </dgm:t>
    </dgm:pt>
    <dgm:pt modelId="{9B6F661F-C27D-4FB9-8E7E-CA9B216347DF}">
      <dgm:prSet/>
      <dgm:spPr/>
      <dgm:t>
        <a:bodyPr/>
        <a:lstStyle/>
        <a:p>
          <a:r>
            <a:rPr lang="en-US" dirty="0" smtClean="0"/>
            <a:t>3 member disciplinary Panel</a:t>
          </a:r>
          <a:endParaRPr lang="en-US" dirty="0"/>
        </a:p>
      </dgm:t>
    </dgm:pt>
    <dgm:pt modelId="{DB484284-A480-4613-BC1A-CA1929E16AFA}" type="parTrans" cxnId="{04E5C3EF-3006-4116-AECA-CD859F28EE97}">
      <dgm:prSet/>
      <dgm:spPr/>
      <dgm:t>
        <a:bodyPr/>
        <a:lstStyle/>
        <a:p>
          <a:endParaRPr lang="en-US"/>
        </a:p>
      </dgm:t>
    </dgm:pt>
    <dgm:pt modelId="{FD3948C9-38F5-4E42-BD06-AC64CB3C47C9}" type="sibTrans" cxnId="{04E5C3EF-3006-4116-AECA-CD859F28EE97}">
      <dgm:prSet/>
      <dgm:spPr/>
      <dgm:t>
        <a:bodyPr/>
        <a:lstStyle/>
        <a:p>
          <a:endParaRPr lang="en-US"/>
        </a:p>
      </dgm:t>
    </dgm:pt>
    <dgm:pt modelId="{3D23AB88-BD8C-490E-B7E6-71F2504B07E3}" type="asst">
      <dgm:prSet/>
      <dgm:spPr/>
      <dgm:t>
        <a:bodyPr/>
        <a:lstStyle/>
        <a:p>
          <a:r>
            <a:rPr lang="en-US" dirty="0" smtClean="0"/>
            <a:t>Panel Hearing</a:t>
          </a:r>
          <a:endParaRPr lang="en-US" dirty="0"/>
        </a:p>
      </dgm:t>
    </dgm:pt>
    <dgm:pt modelId="{E310A136-9D80-4BDA-9EE9-1EAB8284C91A}" type="parTrans" cxnId="{02C20057-EC8E-428E-A49B-C168EDF6BA72}">
      <dgm:prSet/>
      <dgm:spPr/>
      <dgm:t>
        <a:bodyPr/>
        <a:lstStyle/>
        <a:p>
          <a:endParaRPr lang="en-US"/>
        </a:p>
      </dgm:t>
    </dgm:pt>
    <dgm:pt modelId="{68806971-7ECB-419C-BBD0-196E63F211F7}" type="sibTrans" cxnId="{02C20057-EC8E-428E-A49B-C168EDF6BA72}">
      <dgm:prSet/>
      <dgm:spPr/>
      <dgm:t>
        <a:bodyPr/>
        <a:lstStyle/>
        <a:p>
          <a:endParaRPr lang="en-US"/>
        </a:p>
      </dgm:t>
    </dgm:pt>
    <dgm:pt modelId="{02D94383-5306-483B-B87D-13D557AEE62D}" type="asst">
      <dgm:prSet/>
      <dgm:spPr/>
      <dgm:t>
        <a:bodyPr/>
        <a:lstStyle/>
        <a:p>
          <a:r>
            <a:rPr lang="en-US" dirty="0" smtClean="0"/>
            <a:t>Panels Recommendation </a:t>
          </a:r>
          <a:endParaRPr lang="en-US" dirty="0"/>
        </a:p>
      </dgm:t>
    </dgm:pt>
    <dgm:pt modelId="{48BC0441-E743-478B-8C69-F00D6D7C04D9}" type="parTrans" cxnId="{44286FE0-6E21-4B38-A8BA-4CDBAEEB8774}">
      <dgm:prSet/>
      <dgm:spPr/>
      <dgm:t>
        <a:bodyPr/>
        <a:lstStyle/>
        <a:p>
          <a:endParaRPr lang="en-US"/>
        </a:p>
      </dgm:t>
    </dgm:pt>
    <dgm:pt modelId="{DCA519E4-4DF7-44FE-8AB3-4DC9B5D5C2FE}" type="sibTrans" cxnId="{44286FE0-6E21-4B38-A8BA-4CDBAEEB8774}">
      <dgm:prSet/>
      <dgm:spPr/>
      <dgm:t>
        <a:bodyPr/>
        <a:lstStyle/>
        <a:p>
          <a:endParaRPr lang="en-US"/>
        </a:p>
      </dgm:t>
    </dgm:pt>
    <dgm:pt modelId="{25233CE9-AFD8-4C64-917C-91C5CB50D9F9}">
      <dgm:prSet/>
      <dgm:spPr/>
      <dgm:t>
        <a:bodyPr/>
        <a:lstStyle/>
        <a:p>
          <a:r>
            <a:rPr lang="en-US" dirty="0" smtClean="0"/>
            <a:t>Board of Trustees</a:t>
          </a:r>
          <a:endParaRPr lang="en-US" dirty="0"/>
        </a:p>
      </dgm:t>
    </dgm:pt>
    <dgm:pt modelId="{533FD89E-29D0-4747-9749-D4CF30408D9F}" type="parTrans" cxnId="{196E64FF-74F7-4BE9-B260-A7FFBE4385CA}">
      <dgm:prSet/>
      <dgm:spPr/>
      <dgm:t>
        <a:bodyPr/>
        <a:lstStyle/>
        <a:p>
          <a:endParaRPr lang="en-US"/>
        </a:p>
      </dgm:t>
    </dgm:pt>
    <dgm:pt modelId="{0011276A-025D-403C-BFFF-69A7F9BA00F9}" type="sibTrans" cxnId="{196E64FF-74F7-4BE9-B260-A7FFBE4385CA}">
      <dgm:prSet/>
      <dgm:spPr/>
      <dgm:t>
        <a:bodyPr/>
        <a:lstStyle/>
        <a:p>
          <a:endParaRPr lang="en-US"/>
        </a:p>
      </dgm:t>
    </dgm:pt>
    <dgm:pt modelId="{F0C5A68F-393D-4879-9893-D3A988EBA979}" type="asst">
      <dgm:prSet/>
      <dgm:spPr/>
      <dgm:t>
        <a:bodyPr/>
        <a:lstStyle/>
        <a:p>
          <a:r>
            <a:rPr lang="en-US" dirty="0" smtClean="0"/>
            <a:t>Verdict Letter</a:t>
          </a:r>
          <a:endParaRPr lang="en-US" dirty="0"/>
        </a:p>
      </dgm:t>
    </dgm:pt>
    <dgm:pt modelId="{C886FE63-8C36-46FB-8E92-59101D0F07CC}" type="parTrans" cxnId="{39BE294E-6DA6-45D7-ADB2-0815D9B4A99A}">
      <dgm:prSet/>
      <dgm:spPr/>
      <dgm:t>
        <a:bodyPr/>
        <a:lstStyle/>
        <a:p>
          <a:endParaRPr lang="en-US"/>
        </a:p>
      </dgm:t>
    </dgm:pt>
    <dgm:pt modelId="{988BE745-EBDF-49B8-B1DD-6FEC4D1C0D9D}" type="sibTrans" cxnId="{39BE294E-6DA6-45D7-ADB2-0815D9B4A99A}">
      <dgm:prSet/>
      <dgm:spPr/>
      <dgm:t>
        <a:bodyPr/>
        <a:lstStyle/>
        <a:p>
          <a:endParaRPr lang="en-US"/>
        </a:p>
      </dgm:t>
    </dgm:pt>
    <dgm:pt modelId="{C4E60B09-5E76-41D1-BA00-7C93E91AF58D}" type="asst">
      <dgm:prSet/>
      <dgm:spPr/>
      <dgm:t>
        <a:bodyPr/>
        <a:lstStyle/>
        <a:p>
          <a:r>
            <a:rPr lang="en-US" dirty="0" smtClean="0"/>
            <a:t>Boards Ruling</a:t>
          </a:r>
          <a:endParaRPr lang="en-US" dirty="0"/>
        </a:p>
      </dgm:t>
    </dgm:pt>
    <dgm:pt modelId="{201FB993-1361-4B9B-B789-A01A7F4BE71D}" type="parTrans" cxnId="{55F3E633-AB3F-4A83-946B-E7F791CF6AF1}">
      <dgm:prSet/>
      <dgm:spPr/>
      <dgm:t>
        <a:bodyPr/>
        <a:lstStyle/>
        <a:p>
          <a:endParaRPr lang="en-US"/>
        </a:p>
      </dgm:t>
    </dgm:pt>
    <dgm:pt modelId="{B7D815D1-D48C-49F5-B7F8-F2D340310DA9}" type="sibTrans" cxnId="{55F3E633-AB3F-4A83-946B-E7F791CF6AF1}">
      <dgm:prSet/>
      <dgm:spPr/>
      <dgm:t>
        <a:bodyPr/>
        <a:lstStyle/>
        <a:p>
          <a:endParaRPr lang="en-US"/>
        </a:p>
      </dgm:t>
    </dgm:pt>
    <dgm:pt modelId="{03238798-F108-4ECC-941A-70EDB2672214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Member Decides to Appeal</a:t>
          </a:r>
          <a:endParaRPr lang="en-US" dirty="0"/>
        </a:p>
      </dgm:t>
    </dgm:pt>
    <dgm:pt modelId="{2688182B-6721-42D3-8E63-C84F58D4F65A}" type="parTrans" cxnId="{C90C3BC2-A2AB-463C-AF71-04425768291F}">
      <dgm:prSet/>
      <dgm:spPr/>
      <dgm:t>
        <a:bodyPr/>
        <a:lstStyle/>
        <a:p>
          <a:endParaRPr lang="en-US"/>
        </a:p>
      </dgm:t>
    </dgm:pt>
    <dgm:pt modelId="{4F4AA72F-5A83-43A6-B9C2-A910775A4377}" type="sibTrans" cxnId="{C90C3BC2-A2AB-463C-AF71-04425768291F}">
      <dgm:prSet/>
      <dgm:spPr/>
      <dgm:t>
        <a:bodyPr/>
        <a:lstStyle/>
        <a:p>
          <a:endParaRPr lang="en-US"/>
        </a:p>
      </dgm:t>
    </dgm:pt>
    <dgm:pt modelId="{9907577E-26F4-4D53-B28E-A3A86F7B4EE4}" type="asst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Members Appeal Notification  Letter</a:t>
          </a:r>
          <a:endParaRPr lang="en-US" dirty="0"/>
        </a:p>
      </dgm:t>
    </dgm:pt>
    <dgm:pt modelId="{1B2DF082-34D5-43C2-85E6-879FA09F0C33}" type="parTrans" cxnId="{9C2FE895-41F9-430D-9C08-41F5388F0BB2}">
      <dgm:prSet/>
      <dgm:spPr/>
      <dgm:t>
        <a:bodyPr/>
        <a:lstStyle/>
        <a:p>
          <a:endParaRPr lang="en-US"/>
        </a:p>
      </dgm:t>
    </dgm:pt>
    <dgm:pt modelId="{31790228-8B32-402D-809C-BFEFE9681AF7}" type="sibTrans" cxnId="{9C2FE895-41F9-430D-9C08-41F5388F0BB2}">
      <dgm:prSet/>
      <dgm:spPr/>
      <dgm:t>
        <a:bodyPr/>
        <a:lstStyle/>
        <a:p>
          <a:endParaRPr lang="en-US"/>
        </a:p>
      </dgm:t>
    </dgm:pt>
    <dgm:pt modelId="{C16A167F-5B2C-4BC0-8EEB-A8B30C28781F}" type="asst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BOT</a:t>
          </a:r>
          <a:endParaRPr lang="en-US" dirty="0"/>
        </a:p>
      </dgm:t>
    </dgm:pt>
    <dgm:pt modelId="{9C4E2DB7-67B2-4B20-9B19-B0E04670191A}" type="parTrans" cxnId="{4F0C4C6F-5BDA-469A-A5AB-58C6D1C05ADD}">
      <dgm:prSet/>
      <dgm:spPr/>
      <dgm:t>
        <a:bodyPr/>
        <a:lstStyle/>
        <a:p>
          <a:endParaRPr lang="en-US"/>
        </a:p>
      </dgm:t>
    </dgm:pt>
    <dgm:pt modelId="{CFA3D639-E3A5-4249-898C-AC10DB081E40}" type="sibTrans" cxnId="{4F0C4C6F-5BDA-469A-A5AB-58C6D1C05ADD}">
      <dgm:prSet/>
      <dgm:spPr/>
      <dgm:t>
        <a:bodyPr/>
        <a:lstStyle/>
        <a:p>
          <a:endParaRPr lang="en-US"/>
        </a:p>
      </dgm:t>
    </dgm:pt>
    <dgm:pt modelId="{A034699D-7EBD-4AFE-ADF3-1811E812A58A}" type="asst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Appeal Hearin</a:t>
          </a:r>
          <a:endParaRPr lang="en-US" dirty="0"/>
        </a:p>
      </dgm:t>
    </dgm:pt>
    <dgm:pt modelId="{D5F78659-B6FD-41B1-84FC-D551A63FC5FD}" type="parTrans" cxnId="{C0EC5B4E-B4FD-4D25-A2F7-12E902A17232}">
      <dgm:prSet/>
      <dgm:spPr/>
      <dgm:t>
        <a:bodyPr/>
        <a:lstStyle/>
        <a:p>
          <a:endParaRPr lang="en-US"/>
        </a:p>
      </dgm:t>
    </dgm:pt>
    <dgm:pt modelId="{9FF48F0F-5201-4AAE-80A2-F4E70BF0A2AD}" type="sibTrans" cxnId="{C0EC5B4E-B4FD-4D25-A2F7-12E902A17232}">
      <dgm:prSet/>
      <dgm:spPr/>
      <dgm:t>
        <a:bodyPr/>
        <a:lstStyle/>
        <a:p>
          <a:endParaRPr lang="en-US"/>
        </a:p>
      </dgm:t>
    </dgm:pt>
    <dgm:pt modelId="{6A92DABF-B479-42E6-980B-1A3F0D4C8985}" type="asst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Hear notification</a:t>
          </a:r>
          <a:endParaRPr lang="en-US" dirty="0"/>
        </a:p>
      </dgm:t>
    </dgm:pt>
    <dgm:pt modelId="{5BD7B721-D1DB-4561-AD20-A44947E1EDC1}" type="parTrans" cxnId="{8F03C080-2808-4D4C-B272-975740C50B39}">
      <dgm:prSet/>
      <dgm:spPr/>
      <dgm:t>
        <a:bodyPr/>
        <a:lstStyle/>
        <a:p>
          <a:endParaRPr lang="en-US"/>
        </a:p>
      </dgm:t>
    </dgm:pt>
    <dgm:pt modelId="{845227FB-CD13-4C40-A4F7-51BBDC33AD29}" type="sibTrans" cxnId="{8F03C080-2808-4D4C-B272-975740C50B39}">
      <dgm:prSet/>
      <dgm:spPr/>
      <dgm:t>
        <a:bodyPr/>
        <a:lstStyle/>
        <a:p>
          <a:endParaRPr lang="en-US"/>
        </a:p>
      </dgm:t>
    </dgm:pt>
    <dgm:pt modelId="{C0882948-BAAF-4867-8208-868E5E663621}">
      <dgm:prSet/>
      <dgm:spPr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Verdict Letter</a:t>
          </a:r>
          <a:endParaRPr lang="en-US" dirty="0"/>
        </a:p>
      </dgm:t>
    </dgm:pt>
    <dgm:pt modelId="{B2E3B66B-E6D9-40EB-9519-47E99ACA5006}" type="parTrans" cxnId="{D25A2DB9-3417-4EEE-A337-5CE5A9E7605D}">
      <dgm:prSet/>
      <dgm:spPr/>
      <dgm:t>
        <a:bodyPr/>
        <a:lstStyle/>
        <a:p>
          <a:endParaRPr lang="en-US"/>
        </a:p>
      </dgm:t>
    </dgm:pt>
    <dgm:pt modelId="{FDCDA97E-9869-40B7-B006-01C185C4EF92}" type="sibTrans" cxnId="{D25A2DB9-3417-4EEE-A337-5CE5A9E7605D}">
      <dgm:prSet/>
      <dgm:spPr/>
      <dgm:t>
        <a:bodyPr/>
        <a:lstStyle/>
        <a:p>
          <a:endParaRPr lang="en-US"/>
        </a:p>
      </dgm:t>
    </dgm:pt>
    <dgm:pt modelId="{E9DD5C05-5842-45F7-902C-3A8CADD751A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Final Disposition</a:t>
          </a:r>
          <a:endParaRPr lang="en-US" dirty="0"/>
        </a:p>
      </dgm:t>
    </dgm:pt>
    <dgm:pt modelId="{57749F49-2A4D-41C2-940F-A6B6E3045FC6}" type="parTrans" cxnId="{39671AE5-0C72-4504-A2FF-5CA4B48BBC01}">
      <dgm:prSet/>
      <dgm:spPr/>
      <dgm:t>
        <a:bodyPr/>
        <a:lstStyle/>
        <a:p>
          <a:endParaRPr lang="en-US"/>
        </a:p>
      </dgm:t>
    </dgm:pt>
    <dgm:pt modelId="{8A02BBC7-217F-4C6B-BA1C-730B678D373A}" type="sibTrans" cxnId="{39671AE5-0C72-4504-A2FF-5CA4B48BBC01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C85D4C-BD51-496F-BE0E-7306E0D8F7EB}" type="pres">
      <dgm:prSet presAssocID="{90C29ED4-5E18-4630-B63B-64C911C4E464}" presName="hierRoot1" presStyleCnt="0">
        <dgm:presLayoutVars>
          <dgm:hierBranch val="init"/>
        </dgm:presLayoutVars>
      </dgm:prSet>
      <dgm:spPr/>
    </dgm:pt>
    <dgm:pt modelId="{304B27D3-1955-4048-94BB-2B5694595FC8}" type="pres">
      <dgm:prSet presAssocID="{90C29ED4-5E18-4630-B63B-64C911C4E464}" presName="rootComposite1" presStyleCnt="0"/>
      <dgm:spPr/>
    </dgm:pt>
    <dgm:pt modelId="{94D58A74-DA0D-48F3-B853-32D09163E523}" type="pres">
      <dgm:prSet presAssocID="{90C29ED4-5E18-4630-B63B-64C911C4E464}" presName="rootText1" presStyleLbl="node0" presStyleIdx="0" presStyleCnt="1" custScaleX="100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82ABC-CEA0-47BB-9A0E-7B69999C6FD1}" type="pres">
      <dgm:prSet presAssocID="{90C29ED4-5E18-4630-B63B-64C911C4E46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D54A03-14EB-41E2-96B4-7CE9B04F06C0}" type="pres">
      <dgm:prSet presAssocID="{90C29ED4-5E18-4630-B63B-64C911C4E464}" presName="hierChild2" presStyleCnt="0"/>
      <dgm:spPr/>
    </dgm:pt>
    <dgm:pt modelId="{9B49E856-9B1A-4AE0-B8D1-8D98D8018AD7}" type="pres">
      <dgm:prSet presAssocID="{9BEEDD34-AD87-463F-A5A9-75D9EA4BA859}" presName="Name64" presStyleLbl="parChTrans1D2" presStyleIdx="0" presStyleCnt="1"/>
      <dgm:spPr/>
      <dgm:t>
        <a:bodyPr/>
        <a:lstStyle/>
        <a:p>
          <a:endParaRPr lang="en-US"/>
        </a:p>
      </dgm:t>
    </dgm:pt>
    <dgm:pt modelId="{A804B9E0-9A05-43CA-AA15-75D503A290A8}" type="pres">
      <dgm:prSet presAssocID="{E421D8FF-4C3B-441C-8C27-B3CD24F833F0}" presName="hierRoot2" presStyleCnt="0">
        <dgm:presLayoutVars>
          <dgm:hierBranch val="init"/>
        </dgm:presLayoutVars>
      </dgm:prSet>
      <dgm:spPr/>
    </dgm:pt>
    <dgm:pt modelId="{7D3FDE5D-2676-4AAF-AFEC-D5DD595293B0}" type="pres">
      <dgm:prSet presAssocID="{E421D8FF-4C3B-441C-8C27-B3CD24F833F0}" presName="rootComposite" presStyleCnt="0"/>
      <dgm:spPr/>
    </dgm:pt>
    <dgm:pt modelId="{A69DF023-34C2-481C-84D9-E02EB821AB64}" type="pres">
      <dgm:prSet presAssocID="{E421D8FF-4C3B-441C-8C27-B3CD24F833F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01A60B-F291-47E2-B5FE-8FF74AD7EE26}" type="pres">
      <dgm:prSet presAssocID="{E421D8FF-4C3B-441C-8C27-B3CD24F833F0}" presName="rootConnector" presStyleLbl="node2" presStyleIdx="0" presStyleCnt="1"/>
      <dgm:spPr/>
      <dgm:t>
        <a:bodyPr/>
        <a:lstStyle/>
        <a:p>
          <a:endParaRPr lang="en-US"/>
        </a:p>
      </dgm:t>
    </dgm:pt>
    <dgm:pt modelId="{7F0E5913-7576-4B36-9904-88280D7CF650}" type="pres">
      <dgm:prSet presAssocID="{E421D8FF-4C3B-441C-8C27-B3CD24F833F0}" presName="hierChild4" presStyleCnt="0"/>
      <dgm:spPr/>
    </dgm:pt>
    <dgm:pt modelId="{DDBBDB9E-C2ED-4400-BEF2-9CEFF5F35420}" type="pres">
      <dgm:prSet presAssocID="{DB484284-A480-4613-BC1A-CA1929E16AFA}" presName="Name64" presStyleLbl="parChTrans1D3" presStyleIdx="0" presStyleCnt="2"/>
      <dgm:spPr/>
      <dgm:t>
        <a:bodyPr/>
        <a:lstStyle/>
        <a:p>
          <a:endParaRPr lang="en-US"/>
        </a:p>
      </dgm:t>
    </dgm:pt>
    <dgm:pt modelId="{F9E87244-EAEE-478C-86C0-5D2485353A54}" type="pres">
      <dgm:prSet presAssocID="{9B6F661F-C27D-4FB9-8E7E-CA9B216347DF}" presName="hierRoot2" presStyleCnt="0">
        <dgm:presLayoutVars>
          <dgm:hierBranch val="init"/>
        </dgm:presLayoutVars>
      </dgm:prSet>
      <dgm:spPr/>
    </dgm:pt>
    <dgm:pt modelId="{55F2D6EA-4A35-485A-85E4-4A0BDB5B8D18}" type="pres">
      <dgm:prSet presAssocID="{9B6F661F-C27D-4FB9-8E7E-CA9B216347DF}" presName="rootComposite" presStyleCnt="0"/>
      <dgm:spPr/>
    </dgm:pt>
    <dgm:pt modelId="{D3639EE9-9024-4A4B-A6E7-FA9041882504}" type="pres">
      <dgm:prSet presAssocID="{9B6F661F-C27D-4FB9-8E7E-CA9B216347DF}" presName="rootText" presStyleLbl="node3" presStyleIdx="0" presStyleCnt="1" custScaleX="97830" custScaleY="135669" custLinFactX="-6611" custLinFactNeighborX="-100000" custLinFactNeighborY="-7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73F49-F0C0-4B8D-AA45-46CB9D929CC7}" type="pres">
      <dgm:prSet presAssocID="{9B6F661F-C27D-4FB9-8E7E-CA9B216347DF}" presName="rootConnector" presStyleLbl="node3" presStyleIdx="0" presStyleCnt="1"/>
      <dgm:spPr/>
      <dgm:t>
        <a:bodyPr/>
        <a:lstStyle/>
        <a:p>
          <a:endParaRPr lang="en-US"/>
        </a:p>
      </dgm:t>
    </dgm:pt>
    <dgm:pt modelId="{D47BD022-98E5-41EE-BD3B-6042E723C7D8}" type="pres">
      <dgm:prSet presAssocID="{9B6F661F-C27D-4FB9-8E7E-CA9B216347DF}" presName="hierChild4" presStyleCnt="0"/>
      <dgm:spPr/>
    </dgm:pt>
    <dgm:pt modelId="{56582329-7F5D-47D9-9AB3-B357D417399C}" type="pres">
      <dgm:prSet presAssocID="{9B6F661F-C27D-4FB9-8E7E-CA9B216347DF}" presName="hierChild5" presStyleCnt="0"/>
      <dgm:spPr/>
    </dgm:pt>
    <dgm:pt modelId="{8553FAA1-53DD-439D-90F2-0B132087E109}" type="pres">
      <dgm:prSet presAssocID="{E310A136-9D80-4BDA-9EE9-1EAB8284C91A}" presName="Name115" presStyleLbl="parChTrans1D4" presStyleIdx="0" presStyleCnt="12"/>
      <dgm:spPr/>
      <dgm:t>
        <a:bodyPr/>
        <a:lstStyle/>
        <a:p>
          <a:endParaRPr lang="en-US"/>
        </a:p>
      </dgm:t>
    </dgm:pt>
    <dgm:pt modelId="{F597262F-6AA6-4E65-8EBD-9617CAEB01DC}" type="pres">
      <dgm:prSet presAssocID="{3D23AB88-BD8C-490E-B7E6-71F2504B07E3}" presName="hierRoot3" presStyleCnt="0">
        <dgm:presLayoutVars>
          <dgm:hierBranch val="init"/>
        </dgm:presLayoutVars>
      </dgm:prSet>
      <dgm:spPr/>
    </dgm:pt>
    <dgm:pt modelId="{3F215B65-B84F-433E-9100-95EFCF033CC9}" type="pres">
      <dgm:prSet presAssocID="{3D23AB88-BD8C-490E-B7E6-71F2504B07E3}" presName="rootComposite3" presStyleCnt="0"/>
      <dgm:spPr/>
    </dgm:pt>
    <dgm:pt modelId="{12FDB1AE-0867-4347-9E57-EB1682CE402F}" type="pres">
      <dgm:prSet presAssocID="{3D23AB88-BD8C-490E-B7E6-71F2504B07E3}" presName="rootText3" presStyleLbl="asst3" presStyleIdx="0" presStyleCnt="2" custLinFactX="-50623" custLinFactY="100000" custLinFactNeighborX="-100000" custLinFactNeighborY="178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F0976-C9D2-4E82-A359-85B78E89518D}" type="pres">
      <dgm:prSet presAssocID="{3D23AB88-BD8C-490E-B7E6-71F2504B07E3}" presName="rootConnector3" presStyleLbl="asst3" presStyleIdx="0" presStyleCnt="2"/>
      <dgm:spPr/>
      <dgm:t>
        <a:bodyPr/>
        <a:lstStyle/>
        <a:p>
          <a:endParaRPr lang="en-US"/>
        </a:p>
      </dgm:t>
    </dgm:pt>
    <dgm:pt modelId="{1EAA10F2-8BFB-4C4A-AB26-7121D66411B8}" type="pres">
      <dgm:prSet presAssocID="{3D23AB88-BD8C-490E-B7E6-71F2504B07E3}" presName="hierChild6" presStyleCnt="0"/>
      <dgm:spPr/>
    </dgm:pt>
    <dgm:pt modelId="{8B2EED1E-9505-43FE-B313-03A29391A376}" type="pres">
      <dgm:prSet presAssocID="{3D23AB88-BD8C-490E-B7E6-71F2504B07E3}" presName="hierChild7" presStyleCnt="0"/>
      <dgm:spPr/>
    </dgm:pt>
    <dgm:pt modelId="{FC4AFECF-AB7F-4DEC-AE12-4007B06ED928}" type="pres">
      <dgm:prSet presAssocID="{48BC0441-E743-478B-8C69-F00D6D7C04D9}" presName="Name115" presStyleLbl="parChTrans1D4" presStyleIdx="1" presStyleCnt="12"/>
      <dgm:spPr/>
      <dgm:t>
        <a:bodyPr/>
        <a:lstStyle/>
        <a:p>
          <a:endParaRPr lang="en-US"/>
        </a:p>
      </dgm:t>
    </dgm:pt>
    <dgm:pt modelId="{B3EA2750-2E42-475E-9B1B-8339D5CA1D76}" type="pres">
      <dgm:prSet presAssocID="{02D94383-5306-483B-B87D-13D557AEE62D}" presName="hierRoot3" presStyleCnt="0">
        <dgm:presLayoutVars>
          <dgm:hierBranch val="init"/>
        </dgm:presLayoutVars>
      </dgm:prSet>
      <dgm:spPr/>
    </dgm:pt>
    <dgm:pt modelId="{714B98BD-BEF5-4DC8-86DB-49A4158816F6}" type="pres">
      <dgm:prSet presAssocID="{02D94383-5306-483B-B87D-13D557AEE62D}" presName="rootComposite3" presStyleCnt="0"/>
      <dgm:spPr/>
    </dgm:pt>
    <dgm:pt modelId="{EBA0DCFB-A49C-429C-878D-B0CB9D5A03C8}" type="pres">
      <dgm:prSet presAssocID="{02D94383-5306-483B-B87D-13D557AEE62D}" presName="rootText3" presStyleLbl="asst3" presStyleIdx="1" presStyleCnt="2" custLinFactX="-77822" custLinFactY="290752" custLinFactNeighborX="-100000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26224-BCA7-47C2-B25D-B5A0AB244ED8}" type="pres">
      <dgm:prSet presAssocID="{02D94383-5306-483B-B87D-13D557AEE62D}" presName="rootConnector3" presStyleLbl="asst3" presStyleIdx="1" presStyleCnt="2"/>
      <dgm:spPr/>
      <dgm:t>
        <a:bodyPr/>
        <a:lstStyle/>
        <a:p>
          <a:endParaRPr lang="en-US"/>
        </a:p>
      </dgm:t>
    </dgm:pt>
    <dgm:pt modelId="{7C206A0B-0DFD-4A04-B4BE-92F1BBC82CA7}" type="pres">
      <dgm:prSet presAssocID="{02D94383-5306-483B-B87D-13D557AEE62D}" presName="hierChild6" presStyleCnt="0"/>
      <dgm:spPr/>
    </dgm:pt>
    <dgm:pt modelId="{9B125533-C79F-48FB-B6E3-070C7DC5C5C0}" type="pres">
      <dgm:prSet presAssocID="{533FD89E-29D0-4747-9749-D4CF30408D9F}" presName="Name64" presStyleLbl="parChTrans1D4" presStyleIdx="2" presStyleCnt="12"/>
      <dgm:spPr/>
      <dgm:t>
        <a:bodyPr/>
        <a:lstStyle/>
        <a:p>
          <a:endParaRPr lang="en-US"/>
        </a:p>
      </dgm:t>
    </dgm:pt>
    <dgm:pt modelId="{296F6329-F41B-4765-83C2-369F58BA1DC6}" type="pres">
      <dgm:prSet presAssocID="{25233CE9-AFD8-4C64-917C-91C5CB50D9F9}" presName="hierRoot2" presStyleCnt="0">
        <dgm:presLayoutVars>
          <dgm:hierBranch val="init"/>
        </dgm:presLayoutVars>
      </dgm:prSet>
      <dgm:spPr/>
    </dgm:pt>
    <dgm:pt modelId="{0E75D275-1AD0-48FC-94E5-684795E4C992}" type="pres">
      <dgm:prSet presAssocID="{25233CE9-AFD8-4C64-917C-91C5CB50D9F9}" presName="rootComposite" presStyleCnt="0"/>
      <dgm:spPr/>
    </dgm:pt>
    <dgm:pt modelId="{EC5BA850-78D4-414C-BA16-99A11AFF26E9}" type="pres">
      <dgm:prSet presAssocID="{25233CE9-AFD8-4C64-917C-91C5CB50D9F9}" presName="rootText" presStyleLbl="node4" presStyleIdx="0" presStyleCnt="4" custLinFactX="-98795" custLinFactY="20492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0821D-9175-407C-962D-FF45C0C13CCC}" type="pres">
      <dgm:prSet presAssocID="{25233CE9-AFD8-4C64-917C-91C5CB50D9F9}" presName="rootConnector" presStyleLbl="node4" presStyleIdx="0" presStyleCnt="4"/>
      <dgm:spPr/>
      <dgm:t>
        <a:bodyPr/>
        <a:lstStyle/>
        <a:p>
          <a:endParaRPr lang="en-US"/>
        </a:p>
      </dgm:t>
    </dgm:pt>
    <dgm:pt modelId="{2CF8FAEF-321E-4FE6-859D-AB6DF943AAA4}" type="pres">
      <dgm:prSet presAssocID="{25233CE9-AFD8-4C64-917C-91C5CB50D9F9}" presName="hierChild4" presStyleCnt="0"/>
      <dgm:spPr/>
    </dgm:pt>
    <dgm:pt modelId="{A88D5A0F-F506-4817-8E16-1DC3FC94E5B1}" type="pres">
      <dgm:prSet presAssocID="{2688182B-6721-42D3-8E63-C84F58D4F65A}" presName="Name64" presStyleLbl="parChTrans1D4" presStyleIdx="3" presStyleCnt="12"/>
      <dgm:spPr/>
      <dgm:t>
        <a:bodyPr/>
        <a:lstStyle/>
        <a:p>
          <a:endParaRPr lang="en-US"/>
        </a:p>
      </dgm:t>
    </dgm:pt>
    <dgm:pt modelId="{003BED67-583C-4630-AA30-9E16043C29D2}" type="pres">
      <dgm:prSet presAssocID="{03238798-F108-4ECC-941A-70EDB2672214}" presName="hierRoot2" presStyleCnt="0">
        <dgm:presLayoutVars>
          <dgm:hierBranch val="init"/>
        </dgm:presLayoutVars>
      </dgm:prSet>
      <dgm:spPr/>
    </dgm:pt>
    <dgm:pt modelId="{0341134C-8D52-46EE-8EB0-063E7398F42F}" type="pres">
      <dgm:prSet presAssocID="{03238798-F108-4ECC-941A-70EDB2672214}" presName="rootComposite" presStyleCnt="0"/>
      <dgm:spPr/>
    </dgm:pt>
    <dgm:pt modelId="{4FB60C83-E8E0-4C05-A7BA-CBF37F6F6B82}" type="pres">
      <dgm:prSet presAssocID="{03238798-F108-4ECC-941A-70EDB2672214}" presName="rootText" presStyleLbl="node4" presStyleIdx="1" presStyleCnt="4" custLinFactX="-100000" custLinFactY="20492" custLinFactNeighborX="-14128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9C8322-0C69-4D76-A0DC-2A389659E36B}" type="pres">
      <dgm:prSet presAssocID="{03238798-F108-4ECC-941A-70EDB2672214}" presName="rootConnector" presStyleLbl="node4" presStyleIdx="1" presStyleCnt="4"/>
      <dgm:spPr/>
      <dgm:t>
        <a:bodyPr/>
        <a:lstStyle/>
        <a:p>
          <a:endParaRPr lang="en-US"/>
        </a:p>
      </dgm:t>
    </dgm:pt>
    <dgm:pt modelId="{78B732E6-5BAC-4425-BA27-7956A6F1BB93}" type="pres">
      <dgm:prSet presAssocID="{03238798-F108-4ECC-941A-70EDB2672214}" presName="hierChild4" presStyleCnt="0"/>
      <dgm:spPr/>
    </dgm:pt>
    <dgm:pt modelId="{5827FAB2-FC15-4F12-BDCB-F8BEB81DB781}" type="pres">
      <dgm:prSet presAssocID="{03238798-F108-4ECC-941A-70EDB2672214}" presName="hierChild5" presStyleCnt="0"/>
      <dgm:spPr/>
    </dgm:pt>
    <dgm:pt modelId="{E8FF53CB-C42A-4D5B-B9CB-06821373AA5E}" type="pres">
      <dgm:prSet presAssocID="{1B2DF082-34D5-43C2-85E6-879FA09F0C33}" presName="Name115" presStyleLbl="parChTrans1D4" presStyleIdx="4" presStyleCnt="12"/>
      <dgm:spPr/>
      <dgm:t>
        <a:bodyPr/>
        <a:lstStyle/>
        <a:p>
          <a:endParaRPr lang="en-US"/>
        </a:p>
      </dgm:t>
    </dgm:pt>
    <dgm:pt modelId="{06ECA67D-DF9D-4A01-96D4-192C0B5EA4D0}" type="pres">
      <dgm:prSet presAssocID="{9907577E-26F4-4D53-B28E-A3A86F7B4EE4}" presName="hierRoot3" presStyleCnt="0">
        <dgm:presLayoutVars>
          <dgm:hierBranch val="init"/>
        </dgm:presLayoutVars>
      </dgm:prSet>
      <dgm:spPr/>
    </dgm:pt>
    <dgm:pt modelId="{1518E843-FCAA-406D-A473-E35ACB8AD956}" type="pres">
      <dgm:prSet presAssocID="{9907577E-26F4-4D53-B28E-A3A86F7B4EE4}" presName="rootComposite3" presStyleCnt="0"/>
      <dgm:spPr/>
    </dgm:pt>
    <dgm:pt modelId="{A7F90501-FA22-442F-AD28-D9AA7F13FAB6}" type="pres">
      <dgm:prSet presAssocID="{9907577E-26F4-4D53-B28E-A3A86F7B4EE4}" presName="rootText3" presStyleLbl="asst4" presStyleIdx="0" presStyleCnt="6" custScaleX="122635" custScaleY="156393" custLinFactX="-100000" custLinFactNeighborX="-189871" custLinFactNeighborY="-5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C09E-E46E-478D-BBE3-7238501E2BEE}" type="pres">
      <dgm:prSet presAssocID="{9907577E-26F4-4D53-B28E-A3A86F7B4EE4}" presName="rootConnector3" presStyleLbl="asst4" presStyleIdx="0" presStyleCnt="6"/>
      <dgm:spPr/>
      <dgm:t>
        <a:bodyPr/>
        <a:lstStyle/>
        <a:p>
          <a:endParaRPr lang="en-US"/>
        </a:p>
      </dgm:t>
    </dgm:pt>
    <dgm:pt modelId="{D131D1C6-1A15-4F4C-A5A7-3E7B9C455109}" type="pres">
      <dgm:prSet presAssocID="{9907577E-26F4-4D53-B28E-A3A86F7B4EE4}" presName="hierChild6" presStyleCnt="0"/>
      <dgm:spPr/>
    </dgm:pt>
    <dgm:pt modelId="{B5BCC150-C205-4235-A3B9-92C5652075D9}" type="pres">
      <dgm:prSet presAssocID="{9907577E-26F4-4D53-B28E-A3A86F7B4EE4}" presName="hierChild7" presStyleCnt="0"/>
      <dgm:spPr/>
    </dgm:pt>
    <dgm:pt modelId="{FF33E63A-7CFE-4EB9-9418-900F66178BD5}" type="pres">
      <dgm:prSet presAssocID="{9C4E2DB7-67B2-4B20-9B19-B0E04670191A}" presName="Name115" presStyleLbl="parChTrans1D4" presStyleIdx="5" presStyleCnt="12"/>
      <dgm:spPr/>
      <dgm:t>
        <a:bodyPr/>
        <a:lstStyle/>
        <a:p>
          <a:endParaRPr lang="en-US"/>
        </a:p>
      </dgm:t>
    </dgm:pt>
    <dgm:pt modelId="{5A68F835-9BB5-4C4F-AB88-E13908712276}" type="pres">
      <dgm:prSet presAssocID="{C16A167F-5B2C-4BC0-8EEB-A8B30C28781F}" presName="hierRoot3" presStyleCnt="0">
        <dgm:presLayoutVars>
          <dgm:hierBranch val="init"/>
        </dgm:presLayoutVars>
      </dgm:prSet>
      <dgm:spPr/>
    </dgm:pt>
    <dgm:pt modelId="{BE955153-B92C-4B78-B531-C8CD3D60D879}" type="pres">
      <dgm:prSet presAssocID="{C16A167F-5B2C-4BC0-8EEB-A8B30C28781F}" presName="rootComposite3" presStyleCnt="0"/>
      <dgm:spPr/>
    </dgm:pt>
    <dgm:pt modelId="{390F2952-36D9-4B3E-8C9B-B74E2256342B}" type="pres">
      <dgm:prSet presAssocID="{C16A167F-5B2C-4BC0-8EEB-A8B30C28781F}" presName="rootText3" presStyleLbl="asst4" presStyleIdx="1" presStyleCnt="6" custLinFactX="-100000" custLinFactY="200000" custLinFactNeighborX="-172479" custLinFactNeighborY="2916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6873E-4922-4693-BBE0-06BDED7478AB}" type="pres">
      <dgm:prSet presAssocID="{C16A167F-5B2C-4BC0-8EEB-A8B30C28781F}" presName="rootConnector3" presStyleLbl="asst4" presStyleIdx="1" presStyleCnt="6"/>
      <dgm:spPr/>
      <dgm:t>
        <a:bodyPr/>
        <a:lstStyle/>
        <a:p>
          <a:endParaRPr lang="en-US"/>
        </a:p>
      </dgm:t>
    </dgm:pt>
    <dgm:pt modelId="{28D8AF58-33B5-4E5A-B31C-A013EA7DC7FC}" type="pres">
      <dgm:prSet presAssocID="{C16A167F-5B2C-4BC0-8EEB-A8B30C28781F}" presName="hierChild6" presStyleCnt="0"/>
      <dgm:spPr/>
    </dgm:pt>
    <dgm:pt modelId="{3B761CC9-CB1B-4DF1-B6E0-029C0D7CB9BD}" type="pres">
      <dgm:prSet presAssocID="{B2E3B66B-E6D9-40EB-9519-47E99ACA5006}" presName="Name64" presStyleLbl="parChTrans1D4" presStyleIdx="6" presStyleCnt="12"/>
      <dgm:spPr/>
      <dgm:t>
        <a:bodyPr/>
        <a:lstStyle/>
        <a:p>
          <a:endParaRPr lang="en-US"/>
        </a:p>
      </dgm:t>
    </dgm:pt>
    <dgm:pt modelId="{649E93C7-2336-4DAF-8DA3-82B83AE0D6C5}" type="pres">
      <dgm:prSet presAssocID="{C0882948-BAAF-4867-8208-868E5E663621}" presName="hierRoot2" presStyleCnt="0">
        <dgm:presLayoutVars>
          <dgm:hierBranch val="init"/>
        </dgm:presLayoutVars>
      </dgm:prSet>
      <dgm:spPr/>
    </dgm:pt>
    <dgm:pt modelId="{C1ADAC54-C41B-48A8-9C9F-0FF30B1958C8}" type="pres">
      <dgm:prSet presAssocID="{C0882948-BAAF-4867-8208-868E5E663621}" presName="rootComposite" presStyleCnt="0"/>
      <dgm:spPr/>
    </dgm:pt>
    <dgm:pt modelId="{9623AED2-09CE-42C3-8FE9-F7E77B92C6BF}" type="pres">
      <dgm:prSet presAssocID="{C0882948-BAAF-4867-8208-868E5E663621}" presName="rootText" presStyleLbl="node4" presStyleIdx="2" presStyleCnt="4" custLinFactX="-100000" custLinFactY="100000" custLinFactNeighborX="-126222" custLinFactNeighborY="196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10E202-8535-4FB1-965B-66E47DDA5F50}" type="pres">
      <dgm:prSet presAssocID="{C0882948-BAAF-4867-8208-868E5E663621}" presName="rootConnector" presStyleLbl="node4" presStyleIdx="2" presStyleCnt="4"/>
      <dgm:spPr/>
      <dgm:t>
        <a:bodyPr/>
        <a:lstStyle/>
        <a:p>
          <a:endParaRPr lang="en-US"/>
        </a:p>
      </dgm:t>
    </dgm:pt>
    <dgm:pt modelId="{E6D66A3F-6B30-4921-82B1-991E5F19D633}" type="pres">
      <dgm:prSet presAssocID="{C0882948-BAAF-4867-8208-868E5E663621}" presName="hierChild4" presStyleCnt="0"/>
      <dgm:spPr/>
    </dgm:pt>
    <dgm:pt modelId="{39E6EE56-27E8-4307-860E-87B153076DDF}" type="pres">
      <dgm:prSet presAssocID="{C0882948-BAAF-4867-8208-868E5E663621}" presName="hierChild5" presStyleCnt="0"/>
      <dgm:spPr/>
    </dgm:pt>
    <dgm:pt modelId="{987013DE-8D53-4086-AE0F-892DE7C97816}" type="pres">
      <dgm:prSet presAssocID="{57749F49-2A4D-41C2-940F-A6B6E3045FC6}" presName="Name64" presStyleLbl="parChTrans1D4" presStyleIdx="7" presStyleCnt="12"/>
      <dgm:spPr/>
      <dgm:t>
        <a:bodyPr/>
        <a:lstStyle/>
        <a:p>
          <a:endParaRPr lang="en-US"/>
        </a:p>
      </dgm:t>
    </dgm:pt>
    <dgm:pt modelId="{262B7C73-ED5B-4298-99F2-AD12EE32BC93}" type="pres">
      <dgm:prSet presAssocID="{E9DD5C05-5842-45F7-902C-3A8CADD751AE}" presName="hierRoot2" presStyleCnt="0">
        <dgm:presLayoutVars>
          <dgm:hierBranch val="init"/>
        </dgm:presLayoutVars>
      </dgm:prSet>
      <dgm:spPr/>
    </dgm:pt>
    <dgm:pt modelId="{7504C125-CBAD-4F6B-9925-B5033B0E1571}" type="pres">
      <dgm:prSet presAssocID="{E9DD5C05-5842-45F7-902C-3A8CADD751AE}" presName="rootComposite" presStyleCnt="0"/>
      <dgm:spPr/>
    </dgm:pt>
    <dgm:pt modelId="{D1B8405B-B338-47B1-8334-158996BF9091}" type="pres">
      <dgm:prSet presAssocID="{E9DD5C05-5842-45F7-902C-3A8CADD751AE}" presName="rootText" presStyleLbl="node4" presStyleIdx="3" presStyleCnt="4" custScaleX="130889" custScaleY="307069" custLinFactY="200000" custLinFactNeighborX="-43951" custLinFactNeighborY="2150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04F63-0AB8-4F00-AFEC-FA8E476C4FE5}" type="pres">
      <dgm:prSet presAssocID="{E9DD5C05-5842-45F7-902C-3A8CADD751AE}" presName="rootConnector" presStyleLbl="node4" presStyleIdx="3" presStyleCnt="4"/>
      <dgm:spPr/>
      <dgm:t>
        <a:bodyPr/>
        <a:lstStyle/>
        <a:p>
          <a:endParaRPr lang="en-US"/>
        </a:p>
      </dgm:t>
    </dgm:pt>
    <dgm:pt modelId="{D14C27B1-8C3D-48C6-B4B2-1BE6CA2716D2}" type="pres">
      <dgm:prSet presAssocID="{E9DD5C05-5842-45F7-902C-3A8CADD751AE}" presName="hierChild4" presStyleCnt="0"/>
      <dgm:spPr/>
    </dgm:pt>
    <dgm:pt modelId="{87DA3D41-81C6-4BE0-BA03-B8B2A80BB5C3}" type="pres">
      <dgm:prSet presAssocID="{E9DD5C05-5842-45F7-902C-3A8CADD751AE}" presName="hierChild5" presStyleCnt="0"/>
      <dgm:spPr/>
    </dgm:pt>
    <dgm:pt modelId="{C6BD7197-110F-4A7F-832E-B7C9BAF6F3CD}" type="pres">
      <dgm:prSet presAssocID="{C16A167F-5B2C-4BC0-8EEB-A8B30C28781F}" presName="hierChild7" presStyleCnt="0"/>
      <dgm:spPr/>
    </dgm:pt>
    <dgm:pt modelId="{812CB886-8211-4E4F-8BB5-4A9E3CD21E57}" type="pres">
      <dgm:prSet presAssocID="{D5F78659-B6FD-41B1-84FC-D551A63FC5FD}" presName="Name115" presStyleLbl="parChTrans1D4" presStyleIdx="8" presStyleCnt="12"/>
      <dgm:spPr/>
      <dgm:t>
        <a:bodyPr/>
        <a:lstStyle/>
        <a:p>
          <a:endParaRPr lang="en-US"/>
        </a:p>
      </dgm:t>
    </dgm:pt>
    <dgm:pt modelId="{B38868D5-350C-48A3-9E3D-875EC224252F}" type="pres">
      <dgm:prSet presAssocID="{A034699D-7EBD-4AFE-ADF3-1811E812A58A}" presName="hierRoot3" presStyleCnt="0">
        <dgm:presLayoutVars>
          <dgm:hierBranch val="init"/>
        </dgm:presLayoutVars>
      </dgm:prSet>
      <dgm:spPr/>
    </dgm:pt>
    <dgm:pt modelId="{6BFAFD18-6B2C-4B8C-B382-2FA6FF859BFF}" type="pres">
      <dgm:prSet presAssocID="{A034699D-7EBD-4AFE-ADF3-1811E812A58A}" presName="rootComposite3" presStyleCnt="0"/>
      <dgm:spPr/>
    </dgm:pt>
    <dgm:pt modelId="{9A1039B5-F0D2-4662-BF6D-29830B0DF2E9}" type="pres">
      <dgm:prSet presAssocID="{A034699D-7EBD-4AFE-ADF3-1811E812A58A}" presName="rootText3" presStyleLbl="asst4" presStyleIdx="2" presStyleCnt="6" custLinFactX="-96919" custLinFactY="400000" custLinFactNeighborX="-100000" custLinFactNeighborY="461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5E34FC-2FA9-4B6D-B4E4-2C138C0C2AB7}" type="pres">
      <dgm:prSet presAssocID="{A034699D-7EBD-4AFE-ADF3-1811E812A58A}" presName="rootConnector3" presStyleLbl="asst4" presStyleIdx="2" presStyleCnt="6"/>
      <dgm:spPr/>
      <dgm:t>
        <a:bodyPr/>
        <a:lstStyle/>
        <a:p>
          <a:endParaRPr lang="en-US"/>
        </a:p>
      </dgm:t>
    </dgm:pt>
    <dgm:pt modelId="{0589DCFB-1E69-498D-816A-54AF427064AC}" type="pres">
      <dgm:prSet presAssocID="{A034699D-7EBD-4AFE-ADF3-1811E812A58A}" presName="hierChild6" presStyleCnt="0"/>
      <dgm:spPr/>
    </dgm:pt>
    <dgm:pt modelId="{63F02E27-962A-4B63-8BDA-81E9AD63B84E}" type="pres">
      <dgm:prSet presAssocID="{A034699D-7EBD-4AFE-ADF3-1811E812A58A}" presName="hierChild7" presStyleCnt="0"/>
      <dgm:spPr/>
    </dgm:pt>
    <dgm:pt modelId="{88C72F6D-E3C3-4556-99B8-171F59A7C66C}" type="pres">
      <dgm:prSet presAssocID="{5BD7B721-D1DB-4561-AD20-A44947E1EDC1}" presName="Name115" presStyleLbl="parChTrans1D4" presStyleIdx="9" presStyleCnt="12"/>
      <dgm:spPr/>
      <dgm:t>
        <a:bodyPr/>
        <a:lstStyle/>
        <a:p>
          <a:endParaRPr lang="en-US"/>
        </a:p>
      </dgm:t>
    </dgm:pt>
    <dgm:pt modelId="{FCF06A3D-3D5F-4AEB-89E3-2BF647D49B0B}" type="pres">
      <dgm:prSet presAssocID="{6A92DABF-B479-42E6-980B-1A3F0D4C8985}" presName="hierRoot3" presStyleCnt="0">
        <dgm:presLayoutVars>
          <dgm:hierBranch val="init"/>
        </dgm:presLayoutVars>
      </dgm:prSet>
      <dgm:spPr/>
    </dgm:pt>
    <dgm:pt modelId="{1153DCD1-2981-4010-8452-4F216B3C7C67}" type="pres">
      <dgm:prSet presAssocID="{6A92DABF-B479-42E6-980B-1A3F0D4C8985}" presName="rootComposite3" presStyleCnt="0"/>
      <dgm:spPr/>
    </dgm:pt>
    <dgm:pt modelId="{6BAEADC6-32C7-423B-967F-F57826758BC0}" type="pres">
      <dgm:prSet presAssocID="{6A92DABF-B479-42E6-980B-1A3F0D4C8985}" presName="rootText3" presStyleLbl="asst4" presStyleIdx="3" presStyleCnt="6" custLinFactX="-114255" custLinFactY="320344" custLinFactNeighborX="-200000" custLinFactNeighborY="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E9A96-A736-455E-B4C7-32DE1AE780D8}" type="pres">
      <dgm:prSet presAssocID="{6A92DABF-B479-42E6-980B-1A3F0D4C8985}" presName="rootConnector3" presStyleLbl="asst4" presStyleIdx="3" presStyleCnt="6"/>
      <dgm:spPr/>
      <dgm:t>
        <a:bodyPr/>
        <a:lstStyle/>
        <a:p>
          <a:endParaRPr lang="en-US"/>
        </a:p>
      </dgm:t>
    </dgm:pt>
    <dgm:pt modelId="{130ADC7B-EB8E-48E4-98F1-74CBB781BFE4}" type="pres">
      <dgm:prSet presAssocID="{6A92DABF-B479-42E6-980B-1A3F0D4C8985}" presName="hierChild6" presStyleCnt="0"/>
      <dgm:spPr/>
    </dgm:pt>
    <dgm:pt modelId="{FC2E76A9-C6FA-406F-84C8-E33B2B778B85}" type="pres">
      <dgm:prSet presAssocID="{6A92DABF-B479-42E6-980B-1A3F0D4C8985}" presName="hierChild7" presStyleCnt="0"/>
      <dgm:spPr/>
    </dgm:pt>
    <dgm:pt modelId="{B56C9A49-A4C4-468C-9893-BCF794C51820}" type="pres">
      <dgm:prSet presAssocID="{25233CE9-AFD8-4C64-917C-91C5CB50D9F9}" presName="hierChild5" presStyleCnt="0"/>
      <dgm:spPr/>
    </dgm:pt>
    <dgm:pt modelId="{BEDD3CB9-F1FE-4459-8027-EF448F695737}" type="pres">
      <dgm:prSet presAssocID="{C886FE63-8C36-46FB-8E92-59101D0F07CC}" presName="Name115" presStyleLbl="parChTrans1D4" presStyleIdx="10" presStyleCnt="12"/>
      <dgm:spPr/>
      <dgm:t>
        <a:bodyPr/>
        <a:lstStyle/>
        <a:p>
          <a:endParaRPr lang="en-US"/>
        </a:p>
      </dgm:t>
    </dgm:pt>
    <dgm:pt modelId="{07A06478-A33D-4727-BAD9-F1B7BB2840D5}" type="pres">
      <dgm:prSet presAssocID="{F0C5A68F-393D-4879-9893-D3A988EBA979}" presName="hierRoot3" presStyleCnt="0">
        <dgm:presLayoutVars>
          <dgm:hierBranch val="init"/>
        </dgm:presLayoutVars>
      </dgm:prSet>
      <dgm:spPr/>
    </dgm:pt>
    <dgm:pt modelId="{A5A22F1F-D2A1-4896-A830-44DEA00DC742}" type="pres">
      <dgm:prSet presAssocID="{F0C5A68F-393D-4879-9893-D3A988EBA979}" presName="rootComposite3" presStyleCnt="0"/>
      <dgm:spPr/>
    </dgm:pt>
    <dgm:pt modelId="{C4BA56C7-99F4-4881-AA40-05CE4D607EB3}" type="pres">
      <dgm:prSet presAssocID="{F0C5A68F-393D-4879-9893-D3A988EBA979}" presName="rootText3" presStyleLbl="asst4" presStyleIdx="4" presStyleCnt="6" custLinFactX="-100000" custLinFactY="173863" custLinFactNeighborX="-142519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AC1E6-2383-4995-B197-AEF83FCB3D14}" type="pres">
      <dgm:prSet presAssocID="{F0C5A68F-393D-4879-9893-D3A988EBA979}" presName="rootConnector3" presStyleLbl="asst4" presStyleIdx="4" presStyleCnt="6"/>
      <dgm:spPr/>
      <dgm:t>
        <a:bodyPr/>
        <a:lstStyle/>
        <a:p>
          <a:endParaRPr lang="en-US"/>
        </a:p>
      </dgm:t>
    </dgm:pt>
    <dgm:pt modelId="{A94F9677-ED18-46CA-95F3-72BE0DFC9D3A}" type="pres">
      <dgm:prSet presAssocID="{F0C5A68F-393D-4879-9893-D3A988EBA979}" presName="hierChild6" presStyleCnt="0"/>
      <dgm:spPr/>
    </dgm:pt>
    <dgm:pt modelId="{4919FDAE-A8FC-48CC-8420-B188AD3DAA52}" type="pres">
      <dgm:prSet presAssocID="{F0C5A68F-393D-4879-9893-D3A988EBA979}" presName="hierChild7" presStyleCnt="0"/>
      <dgm:spPr/>
    </dgm:pt>
    <dgm:pt modelId="{AC56266A-6A80-4046-862C-99222FB31113}" type="pres">
      <dgm:prSet presAssocID="{201FB993-1361-4B9B-B789-A01A7F4BE71D}" presName="Name115" presStyleLbl="parChTrans1D4" presStyleIdx="11" presStyleCnt="12"/>
      <dgm:spPr/>
      <dgm:t>
        <a:bodyPr/>
        <a:lstStyle/>
        <a:p>
          <a:endParaRPr lang="en-US"/>
        </a:p>
      </dgm:t>
    </dgm:pt>
    <dgm:pt modelId="{E0EC3415-2CEB-437D-9A20-4C0400299B24}" type="pres">
      <dgm:prSet presAssocID="{C4E60B09-5E76-41D1-BA00-7C93E91AF58D}" presName="hierRoot3" presStyleCnt="0">
        <dgm:presLayoutVars>
          <dgm:hierBranch val="init"/>
        </dgm:presLayoutVars>
      </dgm:prSet>
      <dgm:spPr/>
    </dgm:pt>
    <dgm:pt modelId="{BEDC87A8-7220-4105-A5D1-BACD940E8690}" type="pres">
      <dgm:prSet presAssocID="{C4E60B09-5E76-41D1-BA00-7C93E91AF58D}" presName="rootComposite3" presStyleCnt="0"/>
      <dgm:spPr/>
    </dgm:pt>
    <dgm:pt modelId="{AC640FEE-5A1E-478C-A828-1B8BB758D85E}" type="pres">
      <dgm:prSet presAssocID="{C4E60B09-5E76-41D1-BA00-7C93E91AF58D}" presName="rootText3" presStyleLbl="asst4" presStyleIdx="5" presStyleCnt="6" custLinFactX="-100000" custLinFactY="-32879" custLinFactNeighborX="-14251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AC580-DABD-4163-A05F-6478AD651049}" type="pres">
      <dgm:prSet presAssocID="{C4E60B09-5E76-41D1-BA00-7C93E91AF58D}" presName="rootConnector3" presStyleLbl="asst4" presStyleIdx="5" presStyleCnt="6"/>
      <dgm:spPr/>
      <dgm:t>
        <a:bodyPr/>
        <a:lstStyle/>
        <a:p>
          <a:endParaRPr lang="en-US"/>
        </a:p>
      </dgm:t>
    </dgm:pt>
    <dgm:pt modelId="{40F8C497-1D26-4680-942E-1C8073975D3F}" type="pres">
      <dgm:prSet presAssocID="{C4E60B09-5E76-41D1-BA00-7C93E91AF58D}" presName="hierChild6" presStyleCnt="0"/>
      <dgm:spPr/>
    </dgm:pt>
    <dgm:pt modelId="{AAC4C8B0-46B1-4073-8FB7-0B1722482487}" type="pres">
      <dgm:prSet presAssocID="{C4E60B09-5E76-41D1-BA00-7C93E91AF58D}" presName="hierChild7" presStyleCnt="0"/>
      <dgm:spPr/>
    </dgm:pt>
    <dgm:pt modelId="{2702FC19-19A7-4EFA-B7BE-91ED133BDBDD}" type="pres">
      <dgm:prSet presAssocID="{02D94383-5306-483B-B87D-13D557AEE62D}" presName="hierChild7" presStyleCnt="0"/>
      <dgm:spPr/>
    </dgm:pt>
    <dgm:pt modelId="{AE3DE65E-4439-4546-8369-47625D4BBD44}" type="pres">
      <dgm:prSet presAssocID="{E421D8FF-4C3B-441C-8C27-B3CD24F833F0}" presName="hierChild5" presStyleCnt="0"/>
      <dgm:spPr/>
    </dgm:pt>
    <dgm:pt modelId="{D73848CA-4B1F-4297-A72A-6D483B2F3010}" type="pres">
      <dgm:prSet presAssocID="{3A3996BB-11B7-4163-B703-B778D5E8079E}" presName="Name115" presStyleLbl="parChTrans1D3" presStyleIdx="1" presStyleCnt="2"/>
      <dgm:spPr/>
      <dgm:t>
        <a:bodyPr/>
        <a:lstStyle/>
        <a:p>
          <a:endParaRPr lang="en-US"/>
        </a:p>
      </dgm:t>
    </dgm:pt>
    <dgm:pt modelId="{777C042F-ADCD-4B85-9EB8-A72A298753AC}" type="pres">
      <dgm:prSet presAssocID="{BDF464E1-D41E-430A-A09F-B5364B1BA1D6}" presName="hierRoot3" presStyleCnt="0">
        <dgm:presLayoutVars>
          <dgm:hierBranch val="init"/>
        </dgm:presLayoutVars>
      </dgm:prSet>
      <dgm:spPr/>
    </dgm:pt>
    <dgm:pt modelId="{ECDB7D76-CC7A-4109-AB72-A0CC22A5D9EE}" type="pres">
      <dgm:prSet presAssocID="{BDF464E1-D41E-430A-A09F-B5364B1BA1D6}" presName="rootComposite3" presStyleCnt="0"/>
      <dgm:spPr/>
    </dgm:pt>
    <dgm:pt modelId="{AAADCAEC-DDD8-4D33-8117-15AABC46E812}" type="pres">
      <dgm:prSet presAssocID="{BDF464E1-D41E-430A-A09F-B5364B1BA1D6}" presName="rootText3" presStyleLbl="asst2" presStyleIdx="0" presStyleCnt="1" custLinFactY="-41664" custLinFactNeighborX="-6424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DD7550-51BC-41E5-BB66-397ECDE345A6}" type="pres">
      <dgm:prSet presAssocID="{BDF464E1-D41E-430A-A09F-B5364B1BA1D6}" presName="rootConnector3" presStyleLbl="asst2" presStyleIdx="0" presStyleCnt="1"/>
      <dgm:spPr/>
      <dgm:t>
        <a:bodyPr/>
        <a:lstStyle/>
        <a:p>
          <a:endParaRPr lang="en-US"/>
        </a:p>
      </dgm:t>
    </dgm:pt>
    <dgm:pt modelId="{8A76098C-87AC-44BF-8936-A38E13AE215C}" type="pres">
      <dgm:prSet presAssocID="{BDF464E1-D41E-430A-A09F-B5364B1BA1D6}" presName="hierChild6" presStyleCnt="0"/>
      <dgm:spPr/>
    </dgm:pt>
    <dgm:pt modelId="{983EA96A-646F-4B1A-930D-36C54A873233}" type="pres">
      <dgm:prSet presAssocID="{BDF464E1-D41E-430A-A09F-B5364B1BA1D6}" presName="hierChild7" presStyleCnt="0"/>
      <dgm:spPr/>
    </dgm:pt>
    <dgm:pt modelId="{BC2648D9-A000-4546-B165-F0AAB65149F2}" type="pres">
      <dgm:prSet presAssocID="{90C29ED4-5E18-4630-B63B-64C911C4E464}" presName="hierChild3" presStyleCnt="0"/>
      <dgm:spPr/>
    </dgm:pt>
  </dgm:ptLst>
  <dgm:cxnLst>
    <dgm:cxn modelId="{F974B152-077C-4429-B4D5-6464F2390677}" type="presOf" srcId="{2688182B-6721-42D3-8E63-C84F58D4F65A}" destId="{A88D5A0F-F506-4817-8E16-1DC3FC94E5B1}" srcOrd="0" destOrd="0" presId="urn:microsoft.com/office/officeart/2009/3/layout/HorizontalOrganizationChart"/>
    <dgm:cxn modelId="{D25A2DB9-3417-4EEE-A337-5CE5A9E7605D}" srcId="{C16A167F-5B2C-4BC0-8EEB-A8B30C28781F}" destId="{C0882948-BAAF-4867-8208-868E5E663621}" srcOrd="2" destOrd="0" parTransId="{B2E3B66B-E6D9-40EB-9519-47E99ACA5006}" sibTransId="{FDCDA97E-9869-40B7-B006-01C185C4EF92}"/>
    <dgm:cxn modelId="{B6BD8908-1DE1-477D-B10C-AD86541625B1}" type="presOf" srcId="{90C29ED4-5E18-4630-B63B-64C911C4E464}" destId="{4F982ABC-CEA0-47BB-9A0E-7B69999C6FD1}" srcOrd="1" destOrd="0" presId="urn:microsoft.com/office/officeart/2009/3/layout/HorizontalOrganizationChart"/>
    <dgm:cxn modelId="{8628820C-EE5F-4861-890F-042A7C8EC768}" type="presOf" srcId="{533FD89E-29D0-4747-9749-D4CF30408D9F}" destId="{9B125533-C79F-48FB-B6E3-070C7DC5C5C0}" srcOrd="0" destOrd="0" presId="urn:microsoft.com/office/officeart/2009/3/layout/HorizontalOrganizationChart"/>
    <dgm:cxn modelId="{02C20057-EC8E-428E-A49B-C168EDF6BA72}" srcId="{9B6F661F-C27D-4FB9-8E7E-CA9B216347DF}" destId="{3D23AB88-BD8C-490E-B7E6-71F2504B07E3}" srcOrd="0" destOrd="0" parTransId="{E310A136-9D80-4BDA-9EE9-1EAB8284C91A}" sibTransId="{68806971-7ECB-419C-BBD0-196E63F211F7}"/>
    <dgm:cxn modelId="{F3609EBC-BFD5-4BDB-812D-03CCB6F6E962}" type="presOf" srcId="{F0C5A68F-393D-4879-9893-D3A988EBA979}" destId="{C4BA56C7-99F4-4881-AA40-05CE4D607EB3}" srcOrd="0" destOrd="0" presId="urn:microsoft.com/office/officeart/2009/3/layout/HorizontalOrganizationChart"/>
    <dgm:cxn modelId="{2F28B158-7367-4307-B686-053C873B6D61}" type="presOf" srcId="{C16A167F-5B2C-4BC0-8EEB-A8B30C28781F}" destId="{88B6873E-4922-4693-BBE0-06BDED7478AB}" srcOrd="1" destOrd="0" presId="urn:microsoft.com/office/officeart/2009/3/layout/HorizontalOrganizationChart"/>
    <dgm:cxn modelId="{51C4DA4E-6CA7-4728-8F37-E153847B68CA}" type="presOf" srcId="{E310A136-9D80-4BDA-9EE9-1EAB8284C91A}" destId="{8553FAA1-53DD-439D-90F2-0B132087E109}" srcOrd="0" destOrd="0" presId="urn:microsoft.com/office/officeart/2009/3/layout/HorizontalOrganizationChart"/>
    <dgm:cxn modelId="{44286FE0-6E21-4B38-A8BA-4CDBAEEB8774}" srcId="{3D23AB88-BD8C-490E-B7E6-71F2504B07E3}" destId="{02D94383-5306-483B-B87D-13D557AEE62D}" srcOrd="0" destOrd="0" parTransId="{48BC0441-E743-478B-8C69-F00D6D7C04D9}" sibTransId="{DCA519E4-4DF7-44FE-8AB3-4DC9B5D5C2FE}"/>
    <dgm:cxn modelId="{C53353AE-B5A5-45ED-A58F-A75A7EF31F6B}" type="presOf" srcId="{6A92DABF-B479-42E6-980B-1A3F0D4C8985}" destId="{6BAEADC6-32C7-423B-967F-F57826758BC0}" srcOrd="0" destOrd="0" presId="urn:microsoft.com/office/officeart/2009/3/layout/HorizontalOrganizationChart"/>
    <dgm:cxn modelId="{3BAAA3C2-CC70-430A-9BC3-9F113A491881}" type="presOf" srcId="{25233CE9-AFD8-4C64-917C-91C5CB50D9F9}" destId="{6B10821D-9175-407C-962D-FF45C0C13CCC}" srcOrd="1" destOrd="0" presId="urn:microsoft.com/office/officeart/2009/3/layout/HorizontalOrganizationChart"/>
    <dgm:cxn modelId="{F8BA7306-244F-417D-86AD-11B9675E89A1}" srcId="{2F4102F4-E022-4927-BB95-98C4D0CEFAD1}" destId="{90C29ED4-5E18-4630-B63B-64C911C4E464}" srcOrd="0" destOrd="0" parTransId="{9318EEA2-9111-4244-BDF2-04B999A6BA2B}" sibTransId="{A7131807-9508-4D3F-93B8-4A91D29DE2D4}"/>
    <dgm:cxn modelId="{A8A7E7BF-9CAF-4C24-8219-6ADBB4AB7671}" type="presOf" srcId="{BDF464E1-D41E-430A-A09F-B5364B1BA1D6}" destId="{AAADCAEC-DDD8-4D33-8117-15AABC46E812}" srcOrd="0" destOrd="0" presId="urn:microsoft.com/office/officeart/2009/3/layout/HorizontalOrganizationChart"/>
    <dgm:cxn modelId="{574E6C08-8637-40E9-9782-BFD843F93499}" type="presOf" srcId="{9907577E-26F4-4D53-B28E-A3A86F7B4EE4}" destId="{A5B0C09E-E46E-478D-BBE3-7238501E2BEE}" srcOrd="1" destOrd="0" presId="urn:microsoft.com/office/officeart/2009/3/layout/HorizontalOrganizationChart"/>
    <dgm:cxn modelId="{CAD8A446-7F75-4E43-8307-908F7985F31C}" type="presOf" srcId="{9B6F661F-C27D-4FB9-8E7E-CA9B216347DF}" destId="{36073F49-F0C0-4B8D-AA45-46CB9D929CC7}" srcOrd="1" destOrd="0" presId="urn:microsoft.com/office/officeart/2009/3/layout/HorizontalOrganizationChart"/>
    <dgm:cxn modelId="{A3C0D1B3-F493-4997-A0F4-E9DAF623F90C}" type="presOf" srcId="{C4E60B09-5E76-41D1-BA00-7C93E91AF58D}" destId="{AC640FEE-5A1E-478C-A828-1B8BB758D85E}" srcOrd="0" destOrd="0" presId="urn:microsoft.com/office/officeart/2009/3/layout/HorizontalOrganizationChart"/>
    <dgm:cxn modelId="{74994F9C-99F0-4C56-9F71-4E8EC669C51F}" type="presOf" srcId="{1B2DF082-34D5-43C2-85E6-879FA09F0C33}" destId="{E8FF53CB-C42A-4D5B-B9CB-06821373AA5E}" srcOrd="0" destOrd="0" presId="urn:microsoft.com/office/officeart/2009/3/layout/HorizontalOrganizationChart"/>
    <dgm:cxn modelId="{2714F555-F746-4D7B-BB70-A1E3FA68C64D}" type="presOf" srcId="{E421D8FF-4C3B-441C-8C27-B3CD24F833F0}" destId="{D501A60B-F291-47E2-B5FE-8FF74AD7EE26}" srcOrd="1" destOrd="0" presId="urn:microsoft.com/office/officeart/2009/3/layout/HorizontalOrganizationChart"/>
    <dgm:cxn modelId="{F1A6CD75-8E47-44BA-A706-81460BE8BFB8}" srcId="{90C29ED4-5E18-4630-B63B-64C911C4E464}" destId="{E421D8FF-4C3B-441C-8C27-B3CD24F833F0}" srcOrd="0" destOrd="0" parTransId="{9BEEDD34-AD87-463F-A5A9-75D9EA4BA859}" sibTransId="{ADBE7233-39AE-49F5-A1F5-AB4BAB536FFE}"/>
    <dgm:cxn modelId="{FCC392D9-5EE2-4FB5-B4EE-A3C0990797D2}" type="presOf" srcId="{2F4102F4-E022-4927-BB95-98C4D0CEFAD1}" destId="{EF2B14F3-35A5-4AAE-8EAC-8EE57BC4391C}" srcOrd="0" destOrd="0" presId="urn:microsoft.com/office/officeart/2009/3/layout/HorizontalOrganizationChart"/>
    <dgm:cxn modelId="{B555E2FD-A748-4604-AF41-C9945F1DBEC1}" type="presOf" srcId="{DB484284-A480-4613-BC1A-CA1929E16AFA}" destId="{DDBBDB9E-C2ED-4400-BEF2-9CEFF5F35420}" srcOrd="0" destOrd="0" presId="urn:microsoft.com/office/officeart/2009/3/layout/HorizontalOrganizationChart"/>
    <dgm:cxn modelId="{AC75C1FB-9CFA-43BD-BB25-C0536EB7BC44}" type="presOf" srcId="{6A92DABF-B479-42E6-980B-1A3F0D4C8985}" destId="{07DE9A96-A736-455E-B4C7-32DE1AE780D8}" srcOrd="1" destOrd="0" presId="urn:microsoft.com/office/officeart/2009/3/layout/HorizontalOrganizationChart"/>
    <dgm:cxn modelId="{4557413E-6A3E-457A-BFC1-3AA0A04C0399}" type="presOf" srcId="{E421D8FF-4C3B-441C-8C27-B3CD24F833F0}" destId="{A69DF023-34C2-481C-84D9-E02EB821AB64}" srcOrd="0" destOrd="0" presId="urn:microsoft.com/office/officeart/2009/3/layout/HorizontalOrganizationChart"/>
    <dgm:cxn modelId="{83C2A2D3-AC4C-4656-BF92-35B8B08BC8DD}" type="presOf" srcId="{D5F78659-B6FD-41B1-84FC-D551A63FC5FD}" destId="{812CB886-8211-4E4F-8BB5-4A9E3CD21E57}" srcOrd="0" destOrd="0" presId="urn:microsoft.com/office/officeart/2009/3/layout/HorizontalOrganizationChart"/>
    <dgm:cxn modelId="{474114F0-FF2D-4E80-9E32-7D9004CB8DD8}" type="presOf" srcId="{25233CE9-AFD8-4C64-917C-91C5CB50D9F9}" destId="{EC5BA850-78D4-414C-BA16-99A11AFF26E9}" srcOrd="0" destOrd="0" presId="urn:microsoft.com/office/officeart/2009/3/layout/HorizontalOrganizationChart"/>
    <dgm:cxn modelId="{73BE3F82-9DAD-4DD3-80F9-DD46B315B257}" type="presOf" srcId="{C16A167F-5B2C-4BC0-8EEB-A8B30C28781F}" destId="{390F2952-36D9-4B3E-8C9B-B74E2256342B}" srcOrd="0" destOrd="0" presId="urn:microsoft.com/office/officeart/2009/3/layout/HorizontalOrganizationChart"/>
    <dgm:cxn modelId="{9C2FE895-41F9-430D-9C08-41F5388F0BB2}" srcId="{03238798-F108-4ECC-941A-70EDB2672214}" destId="{9907577E-26F4-4D53-B28E-A3A86F7B4EE4}" srcOrd="0" destOrd="0" parTransId="{1B2DF082-34D5-43C2-85E6-879FA09F0C33}" sibTransId="{31790228-8B32-402D-809C-BFEFE9681AF7}"/>
    <dgm:cxn modelId="{A5D74F79-2F71-4D3F-899B-88BBCAB9EF06}" type="presOf" srcId="{BDF464E1-D41E-430A-A09F-B5364B1BA1D6}" destId="{7EDD7550-51BC-41E5-BB66-397ECDE345A6}" srcOrd="1" destOrd="0" presId="urn:microsoft.com/office/officeart/2009/3/layout/HorizontalOrganizationChart"/>
    <dgm:cxn modelId="{4F0C4C6F-5BDA-469A-A5AB-58C6D1C05ADD}" srcId="{9907577E-26F4-4D53-B28E-A3A86F7B4EE4}" destId="{C16A167F-5B2C-4BC0-8EEB-A8B30C28781F}" srcOrd="0" destOrd="0" parTransId="{9C4E2DB7-67B2-4B20-9B19-B0E04670191A}" sibTransId="{CFA3D639-E3A5-4249-898C-AC10DB081E40}"/>
    <dgm:cxn modelId="{88EEC0E5-F1FA-47DD-BD00-F161F4B05D42}" type="presOf" srcId="{A034699D-7EBD-4AFE-ADF3-1811E812A58A}" destId="{355E34FC-2FA9-4B6D-B4E4-2C138C0C2AB7}" srcOrd="1" destOrd="0" presId="urn:microsoft.com/office/officeart/2009/3/layout/HorizontalOrganizationChart"/>
    <dgm:cxn modelId="{8F03C080-2808-4D4C-B272-975740C50B39}" srcId="{C16A167F-5B2C-4BC0-8EEB-A8B30C28781F}" destId="{6A92DABF-B479-42E6-980B-1A3F0D4C8985}" srcOrd="1" destOrd="0" parTransId="{5BD7B721-D1DB-4561-AD20-A44947E1EDC1}" sibTransId="{845227FB-CD13-4C40-A4F7-51BBDC33AD29}"/>
    <dgm:cxn modelId="{827314EE-6078-4444-BECF-7548FF431DC8}" type="presOf" srcId="{201FB993-1361-4B9B-B789-A01A7F4BE71D}" destId="{AC56266A-6A80-4046-862C-99222FB31113}" srcOrd="0" destOrd="0" presId="urn:microsoft.com/office/officeart/2009/3/layout/HorizontalOrganizationChart"/>
    <dgm:cxn modelId="{54210ADF-21E5-4B87-9D1A-05411773DE76}" type="presOf" srcId="{B2E3B66B-E6D9-40EB-9519-47E99ACA5006}" destId="{3B761CC9-CB1B-4DF1-B6E0-029C0D7CB9BD}" srcOrd="0" destOrd="0" presId="urn:microsoft.com/office/officeart/2009/3/layout/HorizontalOrganizationChart"/>
    <dgm:cxn modelId="{213B2084-1BC0-4C8F-A5A0-E2C6430F2A58}" type="presOf" srcId="{C0882948-BAAF-4867-8208-868E5E663621}" destId="{3710E202-8535-4FB1-965B-66E47DDA5F50}" srcOrd="1" destOrd="0" presId="urn:microsoft.com/office/officeart/2009/3/layout/HorizontalOrganizationChart"/>
    <dgm:cxn modelId="{CDC250E3-ACB4-4B91-81EB-2D661C1F9FC9}" type="presOf" srcId="{3D23AB88-BD8C-490E-B7E6-71F2504B07E3}" destId="{12FDB1AE-0867-4347-9E57-EB1682CE402F}" srcOrd="0" destOrd="0" presId="urn:microsoft.com/office/officeart/2009/3/layout/HorizontalOrganizationChart"/>
    <dgm:cxn modelId="{C646D792-D1E4-4FC7-BA93-F726258D3DCC}" type="presOf" srcId="{E9DD5C05-5842-45F7-902C-3A8CADD751AE}" destId="{D1B8405B-B338-47B1-8334-158996BF9091}" srcOrd="0" destOrd="0" presId="urn:microsoft.com/office/officeart/2009/3/layout/HorizontalOrganizationChart"/>
    <dgm:cxn modelId="{8AF791B7-CBAC-48F8-AA4B-D5C51BACED26}" type="presOf" srcId="{9B6F661F-C27D-4FB9-8E7E-CA9B216347DF}" destId="{D3639EE9-9024-4A4B-A6E7-FA9041882504}" srcOrd="0" destOrd="0" presId="urn:microsoft.com/office/officeart/2009/3/layout/HorizontalOrganizationChart"/>
    <dgm:cxn modelId="{C27F2DF6-DDF0-4DBF-A880-84D305B9518F}" type="presOf" srcId="{48BC0441-E743-478B-8C69-F00D6D7C04D9}" destId="{FC4AFECF-AB7F-4DEC-AE12-4007B06ED928}" srcOrd="0" destOrd="0" presId="urn:microsoft.com/office/officeart/2009/3/layout/HorizontalOrganizationChart"/>
    <dgm:cxn modelId="{39671AE5-0C72-4504-A2FF-5CA4B48BBC01}" srcId="{C16A167F-5B2C-4BC0-8EEB-A8B30C28781F}" destId="{E9DD5C05-5842-45F7-902C-3A8CADD751AE}" srcOrd="3" destOrd="0" parTransId="{57749F49-2A4D-41C2-940F-A6B6E3045FC6}" sibTransId="{8A02BBC7-217F-4C6B-BA1C-730B678D373A}"/>
    <dgm:cxn modelId="{C0EC5B4E-B4FD-4D25-A2F7-12E902A17232}" srcId="{C16A167F-5B2C-4BC0-8EEB-A8B30C28781F}" destId="{A034699D-7EBD-4AFE-ADF3-1811E812A58A}" srcOrd="0" destOrd="0" parTransId="{D5F78659-B6FD-41B1-84FC-D551A63FC5FD}" sibTransId="{9FF48F0F-5201-4AAE-80A2-F4E70BF0A2AD}"/>
    <dgm:cxn modelId="{A122F229-30FF-47A3-BCF9-37C5C44BACF2}" type="presOf" srcId="{A034699D-7EBD-4AFE-ADF3-1811E812A58A}" destId="{9A1039B5-F0D2-4662-BF6D-29830B0DF2E9}" srcOrd="0" destOrd="0" presId="urn:microsoft.com/office/officeart/2009/3/layout/HorizontalOrganizationChart"/>
    <dgm:cxn modelId="{4E6D99A9-A41A-40E9-91B3-CB42299085CC}" type="presOf" srcId="{03238798-F108-4ECC-941A-70EDB2672214}" destId="{4FB60C83-E8E0-4C05-A7BA-CBF37F6F6B82}" srcOrd="0" destOrd="0" presId="urn:microsoft.com/office/officeart/2009/3/layout/HorizontalOrganizationChart"/>
    <dgm:cxn modelId="{CA459AEC-C4FD-48C9-B3A9-654899926A75}" type="presOf" srcId="{9BEEDD34-AD87-463F-A5A9-75D9EA4BA859}" destId="{9B49E856-9B1A-4AE0-B8D1-8D98D8018AD7}" srcOrd="0" destOrd="0" presId="urn:microsoft.com/office/officeart/2009/3/layout/HorizontalOrganizationChart"/>
    <dgm:cxn modelId="{1B450CAB-2BC0-4AB4-BB1E-8B12E25ABCCF}" type="presOf" srcId="{90C29ED4-5E18-4630-B63B-64C911C4E464}" destId="{94D58A74-DA0D-48F3-B853-32D09163E523}" srcOrd="0" destOrd="0" presId="urn:microsoft.com/office/officeart/2009/3/layout/HorizontalOrganizationChart"/>
    <dgm:cxn modelId="{E4A2C136-BC73-4504-937F-ED3324B281D4}" type="presOf" srcId="{3A3996BB-11B7-4163-B703-B778D5E8079E}" destId="{D73848CA-4B1F-4297-A72A-6D483B2F3010}" srcOrd="0" destOrd="0" presId="urn:microsoft.com/office/officeart/2009/3/layout/HorizontalOrganizationChart"/>
    <dgm:cxn modelId="{C674BB4F-3773-4A42-A80E-4C7D7D399398}" type="presOf" srcId="{C4E60B09-5E76-41D1-BA00-7C93E91AF58D}" destId="{CF7AC580-DABD-4163-A05F-6478AD651049}" srcOrd="1" destOrd="0" presId="urn:microsoft.com/office/officeart/2009/3/layout/HorizontalOrganizationChart"/>
    <dgm:cxn modelId="{D232736E-0AA5-455D-A095-11332F798300}" type="presOf" srcId="{5BD7B721-D1DB-4561-AD20-A44947E1EDC1}" destId="{88C72F6D-E3C3-4556-99B8-171F59A7C66C}" srcOrd="0" destOrd="0" presId="urn:microsoft.com/office/officeart/2009/3/layout/HorizontalOrganizationChart"/>
    <dgm:cxn modelId="{E7036CC4-8A41-4DFF-BB05-7CF8A88E49FF}" type="presOf" srcId="{03238798-F108-4ECC-941A-70EDB2672214}" destId="{139C8322-0C69-4D76-A0DC-2A389659E36B}" srcOrd="1" destOrd="0" presId="urn:microsoft.com/office/officeart/2009/3/layout/HorizontalOrganizationChart"/>
    <dgm:cxn modelId="{CB64A7AF-B0C6-452B-9925-A5BF296ED552}" type="presOf" srcId="{9907577E-26F4-4D53-B28E-A3A86F7B4EE4}" destId="{A7F90501-FA22-442F-AD28-D9AA7F13FAB6}" srcOrd="0" destOrd="0" presId="urn:microsoft.com/office/officeart/2009/3/layout/HorizontalOrganizationChart"/>
    <dgm:cxn modelId="{4425E77D-3486-4670-BB7C-81BF6A4BA786}" srcId="{E421D8FF-4C3B-441C-8C27-B3CD24F833F0}" destId="{BDF464E1-D41E-430A-A09F-B5364B1BA1D6}" srcOrd="0" destOrd="0" parTransId="{3A3996BB-11B7-4163-B703-B778D5E8079E}" sibTransId="{2C7A1382-D8C6-4D33-88FE-4C8F00D89541}"/>
    <dgm:cxn modelId="{2C9B6DE6-1A2D-4057-8A3F-3045CE529653}" type="presOf" srcId="{E9DD5C05-5842-45F7-902C-3A8CADD751AE}" destId="{63804F63-0AB8-4F00-AFEC-FA8E476C4FE5}" srcOrd="1" destOrd="0" presId="urn:microsoft.com/office/officeart/2009/3/layout/HorizontalOrganizationChart"/>
    <dgm:cxn modelId="{12AB36E6-D618-43ED-852B-C2CAC7C626BA}" type="presOf" srcId="{C0882948-BAAF-4867-8208-868E5E663621}" destId="{9623AED2-09CE-42C3-8FE9-F7E77B92C6BF}" srcOrd="0" destOrd="0" presId="urn:microsoft.com/office/officeart/2009/3/layout/HorizontalOrganizationChart"/>
    <dgm:cxn modelId="{04E5C3EF-3006-4116-AECA-CD859F28EE97}" srcId="{E421D8FF-4C3B-441C-8C27-B3CD24F833F0}" destId="{9B6F661F-C27D-4FB9-8E7E-CA9B216347DF}" srcOrd="1" destOrd="0" parTransId="{DB484284-A480-4613-BC1A-CA1929E16AFA}" sibTransId="{FD3948C9-38F5-4E42-BD06-AC64CB3C47C9}"/>
    <dgm:cxn modelId="{C90C3BC2-A2AB-463C-AF71-04425768291F}" srcId="{25233CE9-AFD8-4C64-917C-91C5CB50D9F9}" destId="{03238798-F108-4ECC-941A-70EDB2672214}" srcOrd="2" destOrd="0" parTransId="{2688182B-6721-42D3-8E63-C84F58D4F65A}" sibTransId="{4F4AA72F-5A83-43A6-B9C2-A910775A4377}"/>
    <dgm:cxn modelId="{BC6FA146-73ED-4260-BAF3-ACD02589601E}" type="presOf" srcId="{02D94383-5306-483B-B87D-13D557AEE62D}" destId="{3E826224-BCA7-47C2-B25D-B5A0AB244ED8}" srcOrd="1" destOrd="0" presId="urn:microsoft.com/office/officeart/2009/3/layout/HorizontalOrganizationChart"/>
    <dgm:cxn modelId="{37DEFA53-5493-4D03-BB54-CD2862C2C214}" type="presOf" srcId="{C886FE63-8C36-46FB-8E92-59101D0F07CC}" destId="{BEDD3CB9-F1FE-4459-8027-EF448F695737}" srcOrd="0" destOrd="0" presId="urn:microsoft.com/office/officeart/2009/3/layout/HorizontalOrganizationChart"/>
    <dgm:cxn modelId="{7CF8413A-7667-43F2-9A37-78A5337A45F3}" type="presOf" srcId="{02D94383-5306-483B-B87D-13D557AEE62D}" destId="{EBA0DCFB-A49C-429C-878D-B0CB9D5A03C8}" srcOrd="0" destOrd="0" presId="urn:microsoft.com/office/officeart/2009/3/layout/HorizontalOrganizationChart"/>
    <dgm:cxn modelId="{A9D38349-6BD8-41AA-9169-99645BB2C503}" type="presOf" srcId="{F0C5A68F-393D-4879-9893-D3A988EBA979}" destId="{FF6AC1E6-2383-4995-B197-AEF83FCB3D14}" srcOrd="1" destOrd="0" presId="urn:microsoft.com/office/officeart/2009/3/layout/HorizontalOrganizationChart"/>
    <dgm:cxn modelId="{3A064D4D-3DE4-4369-B033-FA304C1904FB}" type="presOf" srcId="{57749F49-2A4D-41C2-940F-A6B6E3045FC6}" destId="{987013DE-8D53-4086-AE0F-892DE7C97816}" srcOrd="0" destOrd="0" presId="urn:microsoft.com/office/officeart/2009/3/layout/HorizontalOrganizationChart"/>
    <dgm:cxn modelId="{55F3E633-AB3F-4A83-946B-E7F791CF6AF1}" srcId="{25233CE9-AFD8-4C64-917C-91C5CB50D9F9}" destId="{C4E60B09-5E76-41D1-BA00-7C93E91AF58D}" srcOrd="1" destOrd="0" parTransId="{201FB993-1361-4B9B-B789-A01A7F4BE71D}" sibTransId="{B7D815D1-D48C-49F5-B7F8-F2D340310DA9}"/>
    <dgm:cxn modelId="{1FCEE545-5E87-477C-872C-55E10172273F}" type="presOf" srcId="{9C4E2DB7-67B2-4B20-9B19-B0E04670191A}" destId="{FF33E63A-7CFE-4EB9-9418-900F66178BD5}" srcOrd="0" destOrd="0" presId="urn:microsoft.com/office/officeart/2009/3/layout/HorizontalOrganizationChart"/>
    <dgm:cxn modelId="{196E64FF-74F7-4BE9-B260-A7FFBE4385CA}" srcId="{02D94383-5306-483B-B87D-13D557AEE62D}" destId="{25233CE9-AFD8-4C64-917C-91C5CB50D9F9}" srcOrd="0" destOrd="0" parTransId="{533FD89E-29D0-4747-9749-D4CF30408D9F}" sibTransId="{0011276A-025D-403C-BFFF-69A7F9BA00F9}"/>
    <dgm:cxn modelId="{39BE294E-6DA6-45D7-ADB2-0815D9B4A99A}" srcId="{25233CE9-AFD8-4C64-917C-91C5CB50D9F9}" destId="{F0C5A68F-393D-4879-9893-D3A988EBA979}" srcOrd="0" destOrd="0" parTransId="{C886FE63-8C36-46FB-8E92-59101D0F07CC}" sibTransId="{988BE745-EBDF-49B8-B1DD-6FEC4D1C0D9D}"/>
    <dgm:cxn modelId="{35A30980-AA08-4457-AAB2-1CB20779029D}" type="presOf" srcId="{3D23AB88-BD8C-490E-B7E6-71F2504B07E3}" destId="{2CEF0976-C9D2-4E82-A359-85B78E89518D}" srcOrd="1" destOrd="0" presId="urn:microsoft.com/office/officeart/2009/3/layout/HorizontalOrganizationChart"/>
    <dgm:cxn modelId="{2B0C4B2C-8AD8-4455-82B7-E077EE6BBE98}" type="presParOf" srcId="{EF2B14F3-35A5-4AAE-8EAC-8EE57BC4391C}" destId="{08C85D4C-BD51-496F-BE0E-7306E0D8F7EB}" srcOrd="0" destOrd="0" presId="urn:microsoft.com/office/officeart/2009/3/layout/HorizontalOrganizationChart"/>
    <dgm:cxn modelId="{7DBDB6A6-8D6C-43D4-876F-D5D8F72C6C25}" type="presParOf" srcId="{08C85D4C-BD51-496F-BE0E-7306E0D8F7EB}" destId="{304B27D3-1955-4048-94BB-2B5694595FC8}" srcOrd="0" destOrd="0" presId="urn:microsoft.com/office/officeart/2009/3/layout/HorizontalOrganizationChart"/>
    <dgm:cxn modelId="{00B52DA3-B170-4E85-95AE-2F3B54DB6890}" type="presParOf" srcId="{304B27D3-1955-4048-94BB-2B5694595FC8}" destId="{94D58A74-DA0D-48F3-B853-32D09163E523}" srcOrd="0" destOrd="0" presId="urn:microsoft.com/office/officeart/2009/3/layout/HorizontalOrganizationChart"/>
    <dgm:cxn modelId="{F916B4D0-2F55-47D0-8CB6-057C91AA69BF}" type="presParOf" srcId="{304B27D3-1955-4048-94BB-2B5694595FC8}" destId="{4F982ABC-CEA0-47BB-9A0E-7B69999C6FD1}" srcOrd="1" destOrd="0" presId="urn:microsoft.com/office/officeart/2009/3/layout/HorizontalOrganizationChart"/>
    <dgm:cxn modelId="{45AC5BC7-FE6A-4034-9438-F5F288615C78}" type="presParOf" srcId="{08C85D4C-BD51-496F-BE0E-7306E0D8F7EB}" destId="{95D54A03-14EB-41E2-96B4-7CE9B04F06C0}" srcOrd="1" destOrd="0" presId="urn:microsoft.com/office/officeart/2009/3/layout/HorizontalOrganizationChart"/>
    <dgm:cxn modelId="{ABFCB52B-667E-4D1D-A3BE-4A803BE57851}" type="presParOf" srcId="{95D54A03-14EB-41E2-96B4-7CE9B04F06C0}" destId="{9B49E856-9B1A-4AE0-B8D1-8D98D8018AD7}" srcOrd="0" destOrd="0" presId="urn:microsoft.com/office/officeart/2009/3/layout/HorizontalOrganizationChart"/>
    <dgm:cxn modelId="{EC6A5349-C401-45B7-882C-6B3E9DA4A1BB}" type="presParOf" srcId="{95D54A03-14EB-41E2-96B4-7CE9B04F06C0}" destId="{A804B9E0-9A05-43CA-AA15-75D503A290A8}" srcOrd="1" destOrd="0" presId="urn:microsoft.com/office/officeart/2009/3/layout/HorizontalOrganizationChart"/>
    <dgm:cxn modelId="{AE2E46C0-1E0E-45FB-B3F1-6AF406307643}" type="presParOf" srcId="{A804B9E0-9A05-43CA-AA15-75D503A290A8}" destId="{7D3FDE5D-2676-4AAF-AFEC-D5DD595293B0}" srcOrd="0" destOrd="0" presId="urn:microsoft.com/office/officeart/2009/3/layout/HorizontalOrganizationChart"/>
    <dgm:cxn modelId="{4DAC05D0-E1D1-40B0-AC8C-AFB117B139FF}" type="presParOf" srcId="{7D3FDE5D-2676-4AAF-AFEC-D5DD595293B0}" destId="{A69DF023-34C2-481C-84D9-E02EB821AB64}" srcOrd="0" destOrd="0" presId="urn:microsoft.com/office/officeart/2009/3/layout/HorizontalOrganizationChart"/>
    <dgm:cxn modelId="{1EF92B6C-D555-4FDB-BF84-E95CE3411259}" type="presParOf" srcId="{7D3FDE5D-2676-4AAF-AFEC-D5DD595293B0}" destId="{D501A60B-F291-47E2-B5FE-8FF74AD7EE26}" srcOrd="1" destOrd="0" presId="urn:microsoft.com/office/officeart/2009/3/layout/HorizontalOrganizationChart"/>
    <dgm:cxn modelId="{4DB62CFC-2D00-45CD-9BE7-AAD8B9C877D8}" type="presParOf" srcId="{A804B9E0-9A05-43CA-AA15-75D503A290A8}" destId="{7F0E5913-7576-4B36-9904-88280D7CF650}" srcOrd="1" destOrd="0" presId="urn:microsoft.com/office/officeart/2009/3/layout/HorizontalOrganizationChart"/>
    <dgm:cxn modelId="{2414BA4A-5772-44B5-9DBF-1B5B2DD21C15}" type="presParOf" srcId="{7F0E5913-7576-4B36-9904-88280D7CF650}" destId="{DDBBDB9E-C2ED-4400-BEF2-9CEFF5F35420}" srcOrd="0" destOrd="0" presId="urn:microsoft.com/office/officeart/2009/3/layout/HorizontalOrganizationChart"/>
    <dgm:cxn modelId="{FD4FB871-889F-4F66-8342-76A23E8ABA54}" type="presParOf" srcId="{7F0E5913-7576-4B36-9904-88280D7CF650}" destId="{F9E87244-EAEE-478C-86C0-5D2485353A54}" srcOrd="1" destOrd="0" presId="urn:microsoft.com/office/officeart/2009/3/layout/HorizontalOrganizationChart"/>
    <dgm:cxn modelId="{AA2D4DC7-3B17-426B-BE93-8DC913580F1D}" type="presParOf" srcId="{F9E87244-EAEE-478C-86C0-5D2485353A54}" destId="{55F2D6EA-4A35-485A-85E4-4A0BDB5B8D18}" srcOrd="0" destOrd="0" presId="urn:microsoft.com/office/officeart/2009/3/layout/HorizontalOrganizationChart"/>
    <dgm:cxn modelId="{68EA13FF-4BB0-49D9-AED1-EF59F426C028}" type="presParOf" srcId="{55F2D6EA-4A35-485A-85E4-4A0BDB5B8D18}" destId="{D3639EE9-9024-4A4B-A6E7-FA9041882504}" srcOrd="0" destOrd="0" presId="urn:microsoft.com/office/officeart/2009/3/layout/HorizontalOrganizationChart"/>
    <dgm:cxn modelId="{F79216E9-4EBE-47F9-93C4-B75A51599FE3}" type="presParOf" srcId="{55F2D6EA-4A35-485A-85E4-4A0BDB5B8D18}" destId="{36073F49-F0C0-4B8D-AA45-46CB9D929CC7}" srcOrd="1" destOrd="0" presId="urn:microsoft.com/office/officeart/2009/3/layout/HorizontalOrganizationChart"/>
    <dgm:cxn modelId="{12F13DA0-5DFA-4C25-A9E0-332C208F0C3C}" type="presParOf" srcId="{F9E87244-EAEE-478C-86C0-5D2485353A54}" destId="{D47BD022-98E5-41EE-BD3B-6042E723C7D8}" srcOrd="1" destOrd="0" presId="urn:microsoft.com/office/officeart/2009/3/layout/HorizontalOrganizationChart"/>
    <dgm:cxn modelId="{6DD07DB5-3560-49D9-A2C5-3CA385F0040D}" type="presParOf" srcId="{F9E87244-EAEE-478C-86C0-5D2485353A54}" destId="{56582329-7F5D-47D9-9AB3-B357D417399C}" srcOrd="2" destOrd="0" presId="urn:microsoft.com/office/officeart/2009/3/layout/HorizontalOrganizationChart"/>
    <dgm:cxn modelId="{C5AF4104-CD41-4788-BD64-7AA15B8D0234}" type="presParOf" srcId="{56582329-7F5D-47D9-9AB3-B357D417399C}" destId="{8553FAA1-53DD-439D-90F2-0B132087E109}" srcOrd="0" destOrd="0" presId="urn:microsoft.com/office/officeart/2009/3/layout/HorizontalOrganizationChart"/>
    <dgm:cxn modelId="{837633E5-E98C-41D1-94A3-4A3D7505161B}" type="presParOf" srcId="{56582329-7F5D-47D9-9AB3-B357D417399C}" destId="{F597262F-6AA6-4E65-8EBD-9617CAEB01DC}" srcOrd="1" destOrd="0" presId="urn:microsoft.com/office/officeart/2009/3/layout/HorizontalOrganizationChart"/>
    <dgm:cxn modelId="{065F80EF-D8C4-496E-9D92-F20114B68BCA}" type="presParOf" srcId="{F597262F-6AA6-4E65-8EBD-9617CAEB01DC}" destId="{3F215B65-B84F-433E-9100-95EFCF033CC9}" srcOrd="0" destOrd="0" presId="urn:microsoft.com/office/officeart/2009/3/layout/HorizontalOrganizationChart"/>
    <dgm:cxn modelId="{9A78609B-0CFF-40B5-BDB1-517210A64171}" type="presParOf" srcId="{3F215B65-B84F-433E-9100-95EFCF033CC9}" destId="{12FDB1AE-0867-4347-9E57-EB1682CE402F}" srcOrd="0" destOrd="0" presId="urn:microsoft.com/office/officeart/2009/3/layout/HorizontalOrganizationChart"/>
    <dgm:cxn modelId="{4A7F3793-596A-4153-B93C-D1C90E1474F1}" type="presParOf" srcId="{3F215B65-B84F-433E-9100-95EFCF033CC9}" destId="{2CEF0976-C9D2-4E82-A359-85B78E89518D}" srcOrd="1" destOrd="0" presId="urn:microsoft.com/office/officeart/2009/3/layout/HorizontalOrganizationChart"/>
    <dgm:cxn modelId="{DBB36D46-49F2-4426-AFB6-102100405969}" type="presParOf" srcId="{F597262F-6AA6-4E65-8EBD-9617CAEB01DC}" destId="{1EAA10F2-8BFB-4C4A-AB26-7121D66411B8}" srcOrd="1" destOrd="0" presId="urn:microsoft.com/office/officeart/2009/3/layout/HorizontalOrganizationChart"/>
    <dgm:cxn modelId="{06D4E2B1-9BFB-4DDA-B443-6895B659B58C}" type="presParOf" srcId="{F597262F-6AA6-4E65-8EBD-9617CAEB01DC}" destId="{8B2EED1E-9505-43FE-B313-03A29391A376}" srcOrd="2" destOrd="0" presId="urn:microsoft.com/office/officeart/2009/3/layout/HorizontalOrganizationChart"/>
    <dgm:cxn modelId="{915522F1-AB36-4660-8BAA-3A79AD98BF9F}" type="presParOf" srcId="{8B2EED1E-9505-43FE-B313-03A29391A376}" destId="{FC4AFECF-AB7F-4DEC-AE12-4007B06ED928}" srcOrd="0" destOrd="0" presId="urn:microsoft.com/office/officeart/2009/3/layout/HorizontalOrganizationChart"/>
    <dgm:cxn modelId="{017A8A42-7605-44BB-AD94-173B2FB9A37C}" type="presParOf" srcId="{8B2EED1E-9505-43FE-B313-03A29391A376}" destId="{B3EA2750-2E42-475E-9B1B-8339D5CA1D76}" srcOrd="1" destOrd="0" presId="urn:microsoft.com/office/officeart/2009/3/layout/HorizontalOrganizationChart"/>
    <dgm:cxn modelId="{8AF91667-0421-4856-B39A-478133695F39}" type="presParOf" srcId="{B3EA2750-2E42-475E-9B1B-8339D5CA1D76}" destId="{714B98BD-BEF5-4DC8-86DB-49A4158816F6}" srcOrd="0" destOrd="0" presId="urn:microsoft.com/office/officeart/2009/3/layout/HorizontalOrganizationChart"/>
    <dgm:cxn modelId="{64DDDDF9-A2DF-48E5-9A47-D7A80BAC3042}" type="presParOf" srcId="{714B98BD-BEF5-4DC8-86DB-49A4158816F6}" destId="{EBA0DCFB-A49C-429C-878D-B0CB9D5A03C8}" srcOrd="0" destOrd="0" presId="urn:microsoft.com/office/officeart/2009/3/layout/HorizontalOrganizationChart"/>
    <dgm:cxn modelId="{90E900B5-39B3-4E26-B5AB-5294FBCED8EC}" type="presParOf" srcId="{714B98BD-BEF5-4DC8-86DB-49A4158816F6}" destId="{3E826224-BCA7-47C2-B25D-B5A0AB244ED8}" srcOrd="1" destOrd="0" presId="urn:microsoft.com/office/officeart/2009/3/layout/HorizontalOrganizationChart"/>
    <dgm:cxn modelId="{E8F8FDD6-0B7D-4DFD-A967-B4D30DF07F98}" type="presParOf" srcId="{B3EA2750-2E42-475E-9B1B-8339D5CA1D76}" destId="{7C206A0B-0DFD-4A04-B4BE-92F1BBC82CA7}" srcOrd="1" destOrd="0" presId="urn:microsoft.com/office/officeart/2009/3/layout/HorizontalOrganizationChart"/>
    <dgm:cxn modelId="{45577CFF-3DBA-4993-A68F-1D098ABDEA96}" type="presParOf" srcId="{7C206A0B-0DFD-4A04-B4BE-92F1BBC82CA7}" destId="{9B125533-C79F-48FB-B6E3-070C7DC5C5C0}" srcOrd="0" destOrd="0" presId="urn:microsoft.com/office/officeart/2009/3/layout/HorizontalOrganizationChart"/>
    <dgm:cxn modelId="{9993C2F9-5EBE-4C32-AAFA-69F1CED33B8F}" type="presParOf" srcId="{7C206A0B-0DFD-4A04-B4BE-92F1BBC82CA7}" destId="{296F6329-F41B-4765-83C2-369F58BA1DC6}" srcOrd="1" destOrd="0" presId="urn:microsoft.com/office/officeart/2009/3/layout/HorizontalOrganizationChart"/>
    <dgm:cxn modelId="{E2202507-7E50-4886-BA20-8D326D009BAD}" type="presParOf" srcId="{296F6329-F41B-4765-83C2-369F58BA1DC6}" destId="{0E75D275-1AD0-48FC-94E5-684795E4C992}" srcOrd="0" destOrd="0" presId="urn:microsoft.com/office/officeart/2009/3/layout/HorizontalOrganizationChart"/>
    <dgm:cxn modelId="{73161208-2D05-4D20-BB21-2CACA62441E6}" type="presParOf" srcId="{0E75D275-1AD0-48FC-94E5-684795E4C992}" destId="{EC5BA850-78D4-414C-BA16-99A11AFF26E9}" srcOrd="0" destOrd="0" presId="urn:microsoft.com/office/officeart/2009/3/layout/HorizontalOrganizationChart"/>
    <dgm:cxn modelId="{54740E95-258F-45DF-BD73-FF559FCB3EBB}" type="presParOf" srcId="{0E75D275-1AD0-48FC-94E5-684795E4C992}" destId="{6B10821D-9175-407C-962D-FF45C0C13CCC}" srcOrd="1" destOrd="0" presId="urn:microsoft.com/office/officeart/2009/3/layout/HorizontalOrganizationChart"/>
    <dgm:cxn modelId="{9ADD76C5-48CC-4C38-A582-B7417FFD6230}" type="presParOf" srcId="{296F6329-F41B-4765-83C2-369F58BA1DC6}" destId="{2CF8FAEF-321E-4FE6-859D-AB6DF943AAA4}" srcOrd="1" destOrd="0" presId="urn:microsoft.com/office/officeart/2009/3/layout/HorizontalOrganizationChart"/>
    <dgm:cxn modelId="{539AEF49-C72F-482C-9025-C0DCC862CBC0}" type="presParOf" srcId="{2CF8FAEF-321E-4FE6-859D-AB6DF943AAA4}" destId="{A88D5A0F-F506-4817-8E16-1DC3FC94E5B1}" srcOrd="0" destOrd="0" presId="urn:microsoft.com/office/officeart/2009/3/layout/HorizontalOrganizationChart"/>
    <dgm:cxn modelId="{82B9502C-4C9C-44DF-B9CE-F86C96F5E728}" type="presParOf" srcId="{2CF8FAEF-321E-4FE6-859D-AB6DF943AAA4}" destId="{003BED67-583C-4630-AA30-9E16043C29D2}" srcOrd="1" destOrd="0" presId="urn:microsoft.com/office/officeart/2009/3/layout/HorizontalOrganizationChart"/>
    <dgm:cxn modelId="{CE6F6FAA-13BD-4192-AF88-5B7ED2CAD322}" type="presParOf" srcId="{003BED67-583C-4630-AA30-9E16043C29D2}" destId="{0341134C-8D52-46EE-8EB0-063E7398F42F}" srcOrd="0" destOrd="0" presId="urn:microsoft.com/office/officeart/2009/3/layout/HorizontalOrganizationChart"/>
    <dgm:cxn modelId="{EF327089-2F2F-4E40-B938-DB6A7602972F}" type="presParOf" srcId="{0341134C-8D52-46EE-8EB0-063E7398F42F}" destId="{4FB60C83-E8E0-4C05-A7BA-CBF37F6F6B82}" srcOrd="0" destOrd="0" presId="urn:microsoft.com/office/officeart/2009/3/layout/HorizontalOrganizationChart"/>
    <dgm:cxn modelId="{314CFAB9-AE3A-4365-BC00-32EF0C738F83}" type="presParOf" srcId="{0341134C-8D52-46EE-8EB0-063E7398F42F}" destId="{139C8322-0C69-4D76-A0DC-2A389659E36B}" srcOrd="1" destOrd="0" presId="urn:microsoft.com/office/officeart/2009/3/layout/HorizontalOrganizationChart"/>
    <dgm:cxn modelId="{23ADB8F9-4EF1-4FC2-9AAE-EEF068C5C3C0}" type="presParOf" srcId="{003BED67-583C-4630-AA30-9E16043C29D2}" destId="{78B732E6-5BAC-4425-BA27-7956A6F1BB93}" srcOrd="1" destOrd="0" presId="urn:microsoft.com/office/officeart/2009/3/layout/HorizontalOrganizationChart"/>
    <dgm:cxn modelId="{F030F161-1D18-4985-917B-B94C31C4475B}" type="presParOf" srcId="{003BED67-583C-4630-AA30-9E16043C29D2}" destId="{5827FAB2-FC15-4F12-BDCB-F8BEB81DB781}" srcOrd="2" destOrd="0" presId="urn:microsoft.com/office/officeart/2009/3/layout/HorizontalOrganizationChart"/>
    <dgm:cxn modelId="{223B9677-6A05-4EC3-8DCF-19B58A67C7FE}" type="presParOf" srcId="{5827FAB2-FC15-4F12-BDCB-F8BEB81DB781}" destId="{E8FF53CB-C42A-4D5B-B9CB-06821373AA5E}" srcOrd="0" destOrd="0" presId="urn:microsoft.com/office/officeart/2009/3/layout/HorizontalOrganizationChart"/>
    <dgm:cxn modelId="{A4A97BA9-E412-4D63-AA76-2FD0F5029E4D}" type="presParOf" srcId="{5827FAB2-FC15-4F12-BDCB-F8BEB81DB781}" destId="{06ECA67D-DF9D-4A01-96D4-192C0B5EA4D0}" srcOrd="1" destOrd="0" presId="urn:microsoft.com/office/officeart/2009/3/layout/HorizontalOrganizationChart"/>
    <dgm:cxn modelId="{3266D519-7106-40B6-B944-903B9C57EF19}" type="presParOf" srcId="{06ECA67D-DF9D-4A01-96D4-192C0B5EA4D0}" destId="{1518E843-FCAA-406D-A473-E35ACB8AD956}" srcOrd="0" destOrd="0" presId="urn:microsoft.com/office/officeart/2009/3/layout/HorizontalOrganizationChart"/>
    <dgm:cxn modelId="{E20F36D3-0AEC-4AB3-A2EC-E0DE61DE29CB}" type="presParOf" srcId="{1518E843-FCAA-406D-A473-E35ACB8AD956}" destId="{A7F90501-FA22-442F-AD28-D9AA7F13FAB6}" srcOrd="0" destOrd="0" presId="urn:microsoft.com/office/officeart/2009/3/layout/HorizontalOrganizationChart"/>
    <dgm:cxn modelId="{8F68CEA0-2B59-4262-AA73-A583454CD728}" type="presParOf" srcId="{1518E843-FCAA-406D-A473-E35ACB8AD956}" destId="{A5B0C09E-E46E-478D-BBE3-7238501E2BEE}" srcOrd="1" destOrd="0" presId="urn:microsoft.com/office/officeart/2009/3/layout/HorizontalOrganizationChart"/>
    <dgm:cxn modelId="{F61AF9DD-831E-48AB-B51B-5A4A595B09A2}" type="presParOf" srcId="{06ECA67D-DF9D-4A01-96D4-192C0B5EA4D0}" destId="{D131D1C6-1A15-4F4C-A5A7-3E7B9C455109}" srcOrd="1" destOrd="0" presId="urn:microsoft.com/office/officeart/2009/3/layout/HorizontalOrganizationChart"/>
    <dgm:cxn modelId="{437613A6-E16F-4BA6-A419-2818693BF997}" type="presParOf" srcId="{06ECA67D-DF9D-4A01-96D4-192C0B5EA4D0}" destId="{B5BCC150-C205-4235-A3B9-92C5652075D9}" srcOrd="2" destOrd="0" presId="urn:microsoft.com/office/officeart/2009/3/layout/HorizontalOrganizationChart"/>
    <dgm:cxn modelId="{20AAF227-0B2B-43FD-A0D9-3C8FF497F3C8}" type="presParOf" srcId="{B5BCC150-C205-4235-A3B9-92C5652075D9}" destId="{FF33E63A-7CFE-4EB9-9418-900F66178BD5}" srcOrd="0" destOrd="0" presId="urn:microsoft.com/office/officeart/2009/3/layout/HorizontalOrganizationChart"/>
    <dgm:cxn modelId="{EA182529-C5EA-4D9E-A21A-A5B6A12207B6}" type="presParOf" srcId="{B5BCC150-C205-4235-A3B9-92C5652075D9}" destId="{5A68F835-9BB5-4C4F-AB88-E13908712276}" srcOrd="1" destOrd="0" presId="urn:microsoft.com/office/officeart/2009/3/layout/HorizontalOrganizationChart"/>
    <dgm:cxn modelId="{2B950AD7-F6F4-4377-ADC2-A5FA9F8463C8}" type="presParOf" srcId="{5A68F835-9BB5-4C4F-AB88-E13908712276}" destId="{BE955153-B92C-4B78-B531-C8CD3D60D879}" srcOrd="0" destOrd="0" presId="urn:microsoft.com/office/officeart/2009/3/layout/HorizontalOrganizationChart"/>
    <dgm:cxn modelId="{7A81E373-DDEA-4E03-9CFE-496A7D7A0074}" type="presParOf" srcId="{BE955153-B92C-4B78-B531-C8CD3D60D879}" destId="{390F2952-36D9-4B3E-8C9B-B74E2256342B}" srcOrd="0" destOrd="0" presId="urn:microsoft.com/office/officeart/2009/3/layout/HorizontalOrganizationChart"/>
    <dgm:cxn modelId="{A730A359-1E59-45D2-9D2E-2760A8F4DE24}" type="presParOf" srcId="{BE955153-B92C-4B78-B531-C8CD3D60D879}" destId="{88B6873E-4922-4693-BBE0-06BDED7478AB}" srcOrd="1" destOrd="0" presId="urn:microsoft.com/office/officeart/2009/3/layout/HorizontalOrganizationChart"/>
    <dgm:cxn modelId="{1185D3DC-25D2-4C1B-8356-5772B7D11E08}" type="presParOf" srcId="{5A68F835-9BB5-4C4F-AB88-E13908712276}" destId="{28D8AF58-33B5-4E5A-B31C-A013EA7DC7FC}" srcOrd="1" destOrd="0" presId="urn:microsoft.com/office/officeart/2009/3/layout/HorizontalOrganizationChart"/>
    <dgm:cxn modelId="{28690B86-03B1-4BDB-84FE-992B9506F0D5}" type="presParOf" srcId="{28D8AF58-33B5-4E5A-B31C-A013EA7DC7FC}" destId="{3B761CC9-CB1B-4DF1-B6E0-029C0D7CB9BD}" srcOrd="0" destOrd="0" presId="urn:microsoft.com/office/officeart/2009/3/layout/HorizontalOrganizationChart"/>
    <dgm:cxn modelId="{ED87BF30-5F2B-4C62-A03F-A2CD15048B42}" type="presParOf" srcId="{28D8AF58-33B5-4E5A-B31C-A013EA7DC7FC}" destId="{649E93C7-2336-4DAF-8DA3-82B83AE0D6C5}" srcOrd="1" destOrd="0" presId="urn:microsoft.com/office/officeart/2009/3/layout/HorizontalOrganizationChart"/>
    <dgm:cxn modelId="{DB28B2AB-F1D8-4858-94E5-9B0AB9C38B62}" type="presParOf" srcId="{649E93C7-2336-4DAF-8DA3-82B83AE0D6C5}" destId="{C1ADAC54-C41B-48A8-9C9F-0FF30B1958C8}" srcOrd="0" destOrd="0" presId="urn:microsoft.com/office/officeart/2009/3/layout/HorizontalOrganizationChart"/>
    <dgm:cxn modelId="{6980B5BD-1134-4B04-ADE5-E4799F632FDC}" type="presParOf" srcId="{C1ADAC54-C41B-48A8-9C9F-0FF30B1958C8}" destId="{9623AED2-09CE-42C3-8FE9-F7E77B92C6BF}" srcOrd="0" destOrd="0" presId="urn:microsoft.com/office/officeart/2009/3/layout/HorizontalOrganizationChart"/>
    <dgm:cxn modelId="{9CFAC12F-9478-40D3-86AD-49E0B2C94106}" type="presParOf" srcId="{C1ADAC54-C41B-48A8-9C9F-0FF30B1958C8}" destId="{3710E202-8535-4FB1-965B-66E47DDA5F50}" srcOrd="1" destOrd="0" presId="urn:microsoft.com/office/officeart/2009/3/layout/HorizontalOrganizationChart"/>
    <dgm:cxn modelId="{2C8E5168-2317-4AA5-94D2-5CCE6743F92C}" type="presParOf" srcId="{649E93C7-2336-4DAF-8DA3-82B83AE0D6C5}" destId="{E6D66A3F-6B30-4921-82B1-991E5F19D633}" srcOrd="1" destOrd="0" presId="urn:microsoft.com/office/officeart/2009/3/layout/HorizontalOrganizationChart"/>
    <dgm:cxn modelId="{8E2BE118-E6C1-4C3A-AA0C-E695D874BC1D}" type="presParOf" srcId="{649E93C7-2336-4DAF-8DA3-82B83AE0D6C5}" destId="{39E6EE56-27E8-4307-860E-87B153076DDF}" srcOrd="2" destOrd="0" presId="urn:microsoft.com/office/officeart/2009/3/layout/HorizontalOrganizationChart"/>
    <dgm:cxn modelId="{E81D7ADC-B72D-4E3B-A1F7-8E129E71A804}" type="presParOf" srcId="{28D8AF58-33B5-4E5A-B31C-A013EA7DC7FC}" destId="{987013DE-8D53-4086-AE0F-892DE7C97816}" srcOrd="2" destOrd="0" presId="urn:microsoft.com/office/officeart/2009/3/layout/HorizontalOrganizationChart"/>
    <dgm:cxn modelId="{6A2E583B-D70B-4EE3-991C-DB92F68BD63B}" type="presParOf" srcId="{28D8AF58-33B5-4E5A-B31C-A013EA7DC7FC}" destId="{262B7C73-ED5B-4298-99F2-AD12EE32BC93}" srcOrd="3" destOrd="0" presId="urn:microsoft.com/office/officeart/2009/3/layout/HorizontalOrganizationChart"/>
    <dgm:cxn modelId="{D8C27B1D-4A7E-4E47-91C5-1F4C9109B8C9}" type="presParOf" srcId="{262B7C73-ED5B-4298-99F2-AD12EE32BC93}" destId="{7504C125-CBAD-4F6B-9925-B5033B0E1571}" srcOrd="0" destOrd="0" presId="urn:microsoft.com/office/officeart/2009/3/layout/HorizontalOrganizationChart"/>
    <dgm:cxn modelId="{BF939C87-29B1-45A3-A0A5-8D90073C469F}" type="presParOf" srcId="{7504C125-CBAD-4F6B-9925-B5033B0E1571}" destId="{D1B8405B-B338-47B1-8334-158996BF9091}" srcOrd="0" destOrd="0" presId="urn:microsoft.com/office/officeart/2009/3/layout/HorizontalOrganizationChart"/>
    <dgm:cxn modelId="{C54DF4FD-BFF0-463F-9900-B0EE78F4D930}" type="presParOf" srcId="{7504C125-CBAD-4F6B-9925-B5033B0E1571}" destId="{63804F63-0AB8-4F00-AFEC-FA8E476C4FE5}" srcOrd="1" destOrd="0" presId="urn:microsoft.com/office/officeart/2009/3/layout/HorizontalOrganizationChart"/>
    <dgm:cxn modelId="{57920301-EF0A-46E7-AC5E-2885C36C8BCE}" type="presParOf" srcId="{262B7C73-ED5B-4298-99F2-AD12EE32BC93}" destId="{D14C27B1-8C3D-48C6-B4B2-1BE6CA2716D2}" srcOrd="1" destOrd="0" presId="urn:microsoft.com/office/officeart/2009/3/layout/HorizontalOrganizationChart"/>
    <dgm:cxn modelId="{2354522A-F932-4D59-A586-2EE1555F1049}" type="presParOf" srcId="{262B7C73-ED5B-4298-99F2-AD12EE32BC93}" destId="{87DA3D41-81C6-4BE0-BA03-B8B2A80BB5C3}" srcOrd="2" destOrd="0" presId="urn:microsoft.com/office/officeart/2009/3/layout/HorizontalOrganizationChart"/>
    <dgm:cxn modelId="{C62CA206-8A20-41FE-BCC5-7C12BC160540}" type="presParOf" srcId="{5A68F835-9BB5-4C4F-AB88-E13908712276}" destId="{C6BD7197-110F-4A7F-832E-B7C9BAF6F3CD}" srcOrd="2" destOrd="0" presId="urn:microsoft.com/office/officeart/2009/3/layout/HorizontalOrganizationChart"/>
    <dgm:cxn modelId="{929CEC9E-C00D-4B3A-8E43-2971854AA35B}" type="presParOf" srcId="{C6BD7197-110F-4A7F-832E-B7C9BAF6F3CD}" destId="{812CB886-8211-4E4F-8BB5-4A9E3CD21E57}" srcOrd="0" destOrd="0" presId="urn:microsoft.com/office/officeart/2009/3/layout/HorizontalOrganizationChart"/>
    <dgm:cxn modelId="{4C053EE2-9113-49B5-90BB-32FB46F7B02F}" type="presParOf" srcId="{C6BD7197-110F-4A7F-832E-B7C9BAF6F3CD}" destId="{B38868D5-350C-48A3-9E3D-875EC224252F}" srcOrd="1" destOrd="0" presId="urn:microsoft.com/office/officeart/2009/3/layout/HorizontalOrganizationChart"/>
    <dgm:cxn modelId="{9323B9FF-E085-4538-B563-8D16AF0F5ED6}" type="presParOf" srcId="{B38868D5-350C-48A3-9E3D-875EC224252F}" destId="{6BFAFD18-6B2C-4B8C-B382-2FA6FF859BFF}" srcOrd="0" destOrd="0" presId="urn:microsoft.com/office/officeart/2009/3/layout/HorizontalOrganizationChart"/>
    <dgm:cxn modelId="{CDF36AFB-FDF1-4BB5-ADB0-1E4B3DE5DB2A}" type="presParOf" srcId="{6BFAFD18-6B2C-4B8C-B382-2FA6FF859BFF}" destId="{9A1039B5-F0D2-4662-BF6D-29830B0DF2E9}" srcOrd="0" destOrd="0" presId="urn:microsoft.com/office/officeart/2009/3/layout/HorizontalOrganizationChart"/>
    <dgm:cxn modelId="{C4944C15-E06C-4537-A823-DA073A18034A}" type="presParOf" srcId="{6BFAFD18-6B2C-4B8C-B382-2FA6FF859BFF}" destId="{355E34FC-2FA9-4B6D-B4E4-2C138C0C2AB7}" srcOrd="1" destOrd="0" presId="urn:microsoft.com/office/officeart/2009/3/layout/HorizontalOrganizationChart"/>
    <dgm:cxn modelId="{21C6ADCF-5205-45F5-BFEC-947A61F3BDD2}" type="presParOf" srcId="{B38868D5-350C-48A3-9E3D-875EC224252F}" destId="{0589DCFB-1E69-498D-816A-54AF427064AC}" srcOrd="1" destOrd="0" presId="urn:microsoft.com/office/officeart/2009/3/layout/HorizontalOrganizationChart"/>
    <dgm:cxn modelId="{B15EA808-F477-4471-A470-EA16B21F8C4F}" type="presParOf" srcId="{B38868D5-350C-48A3-9E3D-875EC224252F}" destId="{63F02E27-962A-4B63-8BDA-81E9AD63B84E}" srcOrd="2" destOrd="0" presId="urn:microsoft.com/office/officeart/2009/3/layout/HorizontalOrganizationChart"/>
    <dgm:cxn modelId="{48BD0DE4-272E-47C7-9DF2-0D9742B4D235}" type="presParOf" srcId="{C6BD7197-110F-4A7F-832E-B7C9BAF6F3CD}" destId="{88C72F6D-E3C3-4556-99B8-171F59A7C66C}" srcOrd="2" destOrd="0" presId="urn:microsoft.com/office/officeart/2009/3/layout/HorizontalOrganizationChart"/>
    <dgm:cxn modelId="{01E29300-E836-4CC6-8C01-28E2357307BF}" type="presParOf" srcId="{C6BD7197-110F-4A7F-832E-B7C9BAF6F3CD}" destId="{FCF06A3D-3D5F-4AEB-89E3-2BF647D49B0B}" srcOrd="3" destOrd="0" presId="urn:microsoft.com/office/officeart/2009/3/layout/HorizontalOrganizationChart"/>
    <dgm:cxn modelId="{9F9CCEAB-EDFB-499E-B894-A74134A7A625}" type="presParOf" srcId="{FCF06A3D-3D5F-4AEB-89E3-2BF647D49B0B}" destId="{1153DCD1-2981-4010-8452-4F216B3C7C67}" srcOrd="0" destOrd="0" presId="urn:microsoft.com/office/officeart/2009/3/layout/HorizontalOrganizationChart"/>
    <dgm:cxn modelId="{4853F9D2-FD3C-4D0B-B29D-2796D01779A6}" type="presParOf" srcId="{1153DCD1-2981-4010-8452-4F216B3C7C67}" destId="{6BAEADC6-32C7-423B-967F-F57826758BC0}" srcOrd="0" destOrd="0" presId="urn:microsoft.com/office/officeart/2009/3/layout/HorizontalOrganizationChart"/>
    <dgm:cxn modelId="{3D20F7C3-850A-4BD8-BDA8-49B0462F9458}" type="presParOf" srcId="{1153DCD1-2981-4010-8452-4F216B3C7C67}" destId="{07DE9A96-A736-455E-B4C7-32DE1AE780D8}" srcOrd="1" destOrd="0" presId="urn:microsoft.com/office/officeart/2009/3/layout/HorizontalOrganizationChart"/>
    <dgm:cxn modelId="{A925BC7C-0F5F-4B61-BEE9-FC4D819D7084}" type="presParOf" srcId="{FCF06A3D-3D5F-4AEB-89E3-2BF647D49B0B}" destId="{130ADC7B-EB8E-48E4-98F1-74CBB781BFE4}" srcOrd="1" destOrd="0" presId="urn:microsoft.com/office/officeart/2009/3/layout/HorizontalOrganizationChart"/>
    <dgm:cxn modelId="{2B3B85FB-F5BA-4EDB-A977-D1D541654059}" type="presParOf" srcId="{FCF06A3D-3D5F-4AEB-89E3-2BF647D49B0B}" destId="{FC2E76A9-C6FA-406F-84C8-E33B2B778B85}" srcOrd="2" destOrd="0" presId="urn:microsoft.com/office/officeart/2009/3/layout/HorizontalOrganizationChart"/>
    <dgm:cxn modelId="{9008C0A5-E1C9-4176-B1EA-83DB478DE264}" type="presParOf" srcId="{296F6329-F41B-4765-83C2-369F58BA1DC6}" destId="{B56C9A49-A4C4-468C-9893-BCF794C51820}" srcOrd="2" destOrd="0" presId="urn:microsoft.com/office/officeart/2009/3/layout/HorizontalOrganizationChart"/>
    <dgm:cxn modelId="{C6275CE5-E88A-495B-AE25-FE65DA7F7BEE}" type="presParOf" srcId="{B56C9A49-A4C4-468C-9893-BCF794C51820}" destId="{BEDD3CB9-F1FE-4459-8027-EF448F695737}" srcOrd="0" destOrd="0" presId="urn:microsoft.com/office/officeart/2009/3/layout/HorizontalOrganizationChart"/>
    <dgm:cxn modelId="{6BCFD13F-D47C-4F4C-946B-08973B9DD563}" type="presParOf" srcId="{B56C9A49-A4C4-468C-9893-BCF794C51820}" destId="{07A06478-A33D-4727-BAD9-F1B7BB2840D5}" srcOrd="1" destOrd="0" presId="urn:microsoft.com/office/officeart/2009/3/layout/HorizontalOrganizationChart"/>
    <dgm:cxn modelId="{5E0B55BF-DC56-452F-9605-061A50B63D62}" type="presParOf" srcId="{07A06478-A33D-4727-BAD9-F1B7BB2840D5}" destId="{A5A22F1F-D2A1-4896-A830-44DEA00DC742}" srcOrd="0" destOrd="0" presId="urn:microsoft.com/office/officeart/2009/3/layout/HorizontalOrganizationChart"/>
    <dgm:cxn modelId="{D899DAA8-DD7D-4803-B8AB-5D054584215C}" type="presParOf" srcId="{A5A22F1F-D2A1-4896-A830-44DEA00DC742}" destId="{C4BA56C7-99F4-4881-AA40-05CE4D607EB3}" srcOrd="0" destOrd="0" presId="urn:microsoft.com/office/officeart/2009/3/layout/HorizontalOrganizationChart"/>
    <dgm:cxn modelId="{5613A0CA-A639-4493-8F58-2089D4CD5492}" type="presParOf" srcId="{A5A22F1F-D2A1-4896-A830-44DEA00DC742}" destId="{FF6AC1E6-2383-4995-B197-AEF83FCB3D14}" srcOrd="1" destOrd="0" presId="urn:microsoft.com/office/officeart/2009/3/layout/HorizontalOrganizationChart"/>
    <dgm:cxn modelId="{A8C96F0C-9A24-4823-B837-0F64DE78813E}" type="presParOf" srcId="{07A06478-A33D-4727-BAD9-F1B7BB2840D5}" destId="{A94F9677-ED18-46CA-95F3-72BE0DFC9D3A}" srcOrd="1" destOrd="0" presId="urn:microsoft.com/office/officeart/2009/3/layout/HorizontalOrganizationChart"/>
    <dgm:cxn modelId="{4C24D71B-6D8B-4847-9DD9-4CE29892B687}" type="presParOf" srcId="{07A06478-A33D-4727-BAD9-F1B7BB2840D5}" destId="{4919FDAE-A8FC-48CC-8420-B188AD3DAA52}" srcOrd="2" destOrd="0" presId="urn:microsoft.com/office/officeart/2009/3/layout/HorizontalOrganizationChart"/>
    <dgm:cxn modelId="{CA2C991C-4069-43A6-A316-4A50FBBEB992}" type="presParOf" srcId="{B56C9A49-A4C4-468C-9893-BCF794C51820}" destId="{AC56266A-6A80-4046-862C-99222FB31113}" srcOrd="2" destOrd="0" presId="urn:microsoft.com/office/officeart/2009/3/layout/HorizontalOrganizationChart"/>
    <dgm:cxn modelId="{085D7A8F-11BA-471F-83E3-32DDFE06B781}" type="presParOf" srcId="{B56C9A49-A4C4-468C-9893-BCF794C51820}" destId="{E0EC3415-2CEB-437D-9A20-4C0400299B24}" srcOrd="3" destOrd="0" presId="urn:microsoft.com/office/officeart/2009/3/layout/HorizontalOrganizationChart"/>
    <dgm:cxn modelId="{DD4F1E5B-83BF-4AA4-8B47-AA4BF34A3006}" type="presParOf" srcId="{E0EC3415-2CEB-437D-9A20-4C0400299B24}" destId="{BEDC87A8-7220-4105-A5D1-BACD940E8690}" srcOrd="0" destOrd="0" presId="urn:microsoft.com/office/officeart/2009/3/layout/HorizontalOrganizationChart"/>
    <dgm:cxn modelId="{02FC4C81-763E-4258-9248-C7656E380F59}" type="presParOf" srcId="{BEDC87A8-7220-4105-A5D1-BACD940E8690}" destId="{AC640FEE-5A1E-478C-A828-1B8BB758D85E}" srcOrd="0" destOrd="0" presId="urn:microsoft.com/office/officeart/2009/3/layout/HorizontalOrganizationChart"/>
    <dgm:cxn modelId="{2024FB3F-1474-48A7-B6FE-9B626B89D609}" type="presParOf" srcId="{BEDC87A8-7220-4105-A5D1-BACD940E8690}" destId="{CF7AC580-DABD-4163-A05F-6478AD651049}" srcOrd="1" destOrd="0" presId="urn:microsoft.com/office/officeart/2009/3/layout/HorizontalOrganizationChart"/>
    <dgm:cxn modelId="{5DD684D6-45EA-4F02-9F50-BD67E2EAA7F6}" type="presParOf" srcId="{E0EC3415-2CEB-437D-9A20-4C0400299B24}" destId="{40F8C497-1D26-4680-942E-1C8073975D3F}" srcOrd="1" destOrd="0" presId="urn:microsoft.com/office/officeart/2009/3/layout/HorizontalOrganizationChart"/>
    <dgm:cxn modelId="{9928A61C-F005-43F1-87A0-487D6EE972EE}" type="presParOf" srcId="{E0EC3415-2CEB-437D-9A20-4C0400299B24}" destId="{AAC4C8B0-46B1-4073-8FB7-0B1722482487}" srcOrd="2" destOrd="0" presId="urn:microsoft.com/office/officeart/2009/3/layout/HorizontalOrganizationChart"/>
    <dgm:cxn modelId="{50A4967C-6B6D-4E5F-A505-1DCBAC20BF38}" type="presParOf" srcId="{B3EA2750-2E42-475E-9B1B-8339D5CA1D76}" destId="{2702FC19-19A7-4EFA-B7BE-91ED133BDBDD}" srcOrd="2" destOrd="0" presId="urn:microsoft.com/office/officeart/2009/3/layout/HorizontalOrganizationChart"/>
    <dgm:cxn modelId="{53B5369A-A4C8-47E7-80DF-2C1F5F96A274}" type="presParOf" srcId="{A804B9E0-9A05-43CA-AA15-75D503A290A8}" destId="{AE3DE65E-4439-4546-8369-47625D4BBD44}" srcOrd="2" destOrd="0" presId="urn:microsoft.com/office/officeart/2009/3/layout/HorizontalOrganizationChart"/>
    <dgm:cxn modelId="{1A7CF70E-1482-4347-8BE6-A04712D94AE6}" type="presParOf" srcId="{AE3DE65E-4439-4546-8369-47625D4BBD44}" destId="{D73848CA-4B1F-4297-A72A-6D483B2F3010}" srcOrd="0" destOrd="0" presId="urn:microsoft.com/office/officeart/2009/3/layout/HorizontalOrganizationChart"/>
    <dgm:cxn modelId="{C623504B-E1A9-41D8-84E8-FDF1A0C48358}" type="presParOf" srcId="{AE3DE65E-4439-4546-8369-47625D4BBD44}" destId="{777C042F-ADCD-4B85-9EB8-A72A298753AC}" srcOrd="1" destOrd="0" presId="urn:microsoft.com/office/officeart/2009/3/layout/HorizontalOrganizationChart"/>
    <dgm:cxn modelId="{10C7A9AB-8737-4252-8881-F20705E036F2}" type="presParOf" srcId="{777C042F-ADCD-4B85-9EB8-A72A298753AC}" destId="{ECDB7D76-CC7A-4109-AB72-A0CC22A5D9EE}" srcOrd="0" destOrd="0" presId="urn:microsoft.com/office/officeart/2009/3/layout/HorizontalOrganizationChart"/>
    <dgm:cxn modelId="{77FBD32D-BBE2-43CC-B97D-234D14ECD76E}" type="presParOf" srcId="{ECDB7D76-CC7A-4109-AB72-A0CC22A5D9EE}" destId="{AAADCAEC-DDD8-4D33-8117-15AABC46E812}" srcOrd="0" destOrd="0" presId="urn:microsoft.com/office/officeart/2009/3/layout/HorizontalOrganizationChart"/>
    <dgm:cxn modelId="{814AD9DC-1A25-48B0-B153-F8107BD7749D}" type="presParOf" srcId="{ECDB7D76-CC7A-4109-AB72-A0CC22A5D9EE}" destId="{7EDD7550-51BC-41E5-BB66-397ECDE345A6}" srcOrd="1" destOrd="0" presId="urn:microsoft.com/office/officeart/2009/3/layout/HorizontalOrganizationChart"/>
    <dgm:cxn modelId="{45825396-6FA7-478A-90F5-E6B0A31FDA58}" type="presParOf" srcId="{777C042F-ADCD-4B85-9EB8-A72A298753AC}" destId="{8A76098C-87AC-44BF-8936-A38E13AE215C}" srcOrd="1" destOrd="0" presId="urn:microsoft.com/office/officeart/2009/3/layout/HorizontalOrganizationChart"/>
    <dgm:cxn modelId="{2E8D39E6-B786-407E-AC01-E3E3CA3806DF}" type="presParOf" srcId="{777C042F-ADCD-4B85-9EB8-A72A298753AC}" destId="{983EA96A-646F-4B1A-930D-36C54A873233}" srcOrd="2" destOrd="0" presId="urn:microsoft.com/office/officeart/2009/3/layout/HorizontalOrganizationChart"/>
    <dgm:cxn modelId="{985CCEA5-64B2-4290-8E9D-5BB866444A5E}" type="presParOf" srcId="{08C85D4C-BD51-496F-BE0E-7306E0D8F7EB}" destId="{BC2648D9-A000-4546-B165-F0AAB65149F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29ED4-5E18-4630-B63B-64C911C4E464}">
      <dgm:prSet phldrT="[Text]"/>
      <dgm:spPr/>
      <dgm:t>
        <a:bodyPr/>
        <a:lstStyle/>
        <a:p>
          <a:r>
            <a:rPr lang="en-US" dirty="0" smtClean="0"/>
            <a:t>Canteen Violation</a:t>
          </a:r>
          <a:endParaRPr lang="en-US" dirty="0"/>
        </a:p>
      </dgm:t>
    </dgm:pt>
    <dgm:pt modelId="{9318EEA2-9111-4244-BDF2-04B999A6BA2B}" type="parTrans" cxnId="{F8BA7306-244F-417D-86AD-11B9675E89A1}">
      <dgm:prSet/>
      <dgm:spPr/>
      <dgm:t>
        <a:bodyPr/>
        <a:lstStyle/>
        <a:p>
          <a:endParaRPr lang="en-US"/>
        </a:p>
      </dgm:t>
    </dgm:pt>
    <dgm:pt modelId="{A7131807-9508-4D3F-93B8-4A91D29DE2D4}" type="sibTrans" cxnId="{F8BA7306-244F-417D-86AD-11B9675E89A1}">
      <dgm:prSet/>
      <dgm:spPr/>
      <dgm:t>
        <a:bodyPr/>
        <a:lstStyle/>
        <a:p>
          <a:endParaRPr lang="en-US"/>
        </a:p>
      </dgm:t>
    </dgm:pt>
    <dgm:pt modelId="{E421D8FF-4C3B-441C-8C27-B3CD24F833F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Trustees</a:t>
          </a:r>
          <a:endParaRPr lang="en-US" dirty="0"/>
        </a:p>
      </dgm:t>
    </dgm:pt>
    <dgm:pt modelId="{9BEEDD34-AD87-463F-A5A9-75D9EA4BA859}" type="parTrans" cxnId="{F1A6CD75-8E47-44BA-A706-81460BE8BFB8}">
      <dgm:prSet/>
      <dgm:spPr/>
      <dgm:t>
        <a:bodyPr/>
        <a:lstStyle/>
        <a:p>
          <a:endParaRPr lang="en-US"/>
        </a:p>
      </dgm:t>
    </dgm:pt>
    <dgm:pt modelId="{ADBE7233-39AE-49F5-A1F5-AB4BAB536FFE}" type="sibTrans" cxnId="{F1A6CD75-8E47-44BA-A706-81460BE8BFB8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C85D4C-BD51-496F-BE0E-7306E0D8F7EB}" type="pres">
      <dgm:prSet presAssocID="{90C29ED4-5E18-4630-B63B-64C911C4E464}" presName="hierRoot1" presStyleCnt="0">
        <dgm:presLayoutVars>
          <dgm:hierBranch val="init"/>
        </dgm:presLayoutVars>
      </dgm:prSet>
      <dgm:spPr/>
    </dgm:pt>
    <dgm:pt modelId="{304B27D3-1955-4048-94BB-2B5694595FC8}" type="pres">
      <dgm:prSet presAssocID="{90C29ED4-5E18-4630-B63B-64C911C4E464}" presName="rootComposite1" presStyleCnt="0"/>
      <dgm:spPr/>
    </dgm:pt>
    <dgm:pt modelId="{94D58A74-DA0D-48F3-B853-32D09163E523}" type="pres">
      <dgm:prSet presAssocID="{90C29ED4-5E18-4630-B63B-64C911C4E464}" presName="rootText1" presStyleLbl="node0" presStyleIdx="0" presStyleCnt="1" custScaleX="100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82ABC-CEA0-47BB-9A0E-7B69999C6FD1}" type="pres">
      <dgm:prSet presAssocID="{90C29ED4-5E18-4630-B63B-64C911C4E46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D54A03-14EB-41E2-96B4-7CE9B04F06C0}" type="pres">
      <dgm:prSet presAssocID="{90C29ED4-5E18-4630-B63B-64C911C4E464}" presName="hierChild2" presStyleCnt="0"/>
      <dgm:spPr/>
    </dgm:pt>
    <dgm:pt modelId="{9B49E856-9B1A-4AE0-B8D1-8D98D8018AD7}" type="pres">
      <dgm:prSet presAssocID="{9BEEDD34-AD87-463F-A5A9-75D9EA4BA859}" presName="Name64" presStyleLbl="parChTrans1D2" presStyleIdx="0" presStyleCnt="1"/>
      <dgm:spPr/>
      <dgm:t>
        <a:bodyPr/>
        <a:lstStyle/>
        <a:p>
          <a:endParaRPr lang="en-US"/>
        </a:p>
      </dgm:t>
    </dgm:pt>
    <dgm:pt modelId="{A804B9E0-9A05-43CA-AA15-75D503A290A8}" type="pres">
      <dgm:prSet presAssocID="{E421D8FF-4C3B-441C-8C27-B3CD24F833F0}" presName="hierRoot2" presStyleCnt="0">
        <dgm:presLayoutVars>
          <dgm:hierBranch val="init"/>
        </dgm:presLayoutVars>
      </dgm:prSet>
      <dgm:spPr/>
    </dgm:pt>
    <dgm:pt modelId="{7D3FDE5D-2676-4AAF-AFEC-D5DD595293B0}" type="pres">
      <dgm:prSet presAssocID="{E421D8FF-4C3B-441C-8C27-B3CD24F833F0}" presName="rootComposite" presStyleCnt="0"/>
      <dgm:spPr/>
    </dgm:pt>
    <dgm:pt modelId="{A69DF023-34C2-481C-84D9-E02EB821AB64}" type="pres">
      <dgm:prSet presAssocID="{E421D8FF-4C3B-441C-8C27-B3CD24F833F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01A60B-F291-47E2-B5FE-8FF74AD7EE26}" type="pres">
      <dgm:prSet presAssocID="{E421D8FF-4C3B-441C-8C27-B3CD24F833F0}" presName="rootConnector" presStyleLbl="node2" presStyleIdx="0" presStyleCnt="1"/>
      <dgm:spPr/>
      <dgm:t>
        <a:bodyPr/>
        <a:lstStyle/>
        <a:p>
          <a:endParaRPr lang="en-US"/>
        </a:p>
      </dgm:t>
    </dgm:pt>
    <dgm:pt modelId="{7F0E5913-7576-4B36-9904-88280D7CF650}" type="pres">
      <dgm:prSet presAssocID="{E421D8FF-4C3B-441C-8C27-B3CD24F833F0}" presName="hierChild4" presStyleCnt="0"/>
      <dgm:spPr/>
    </dgm:pt>
    <dgm:pt modelId="{AE3DE65E-4439-4546-8369-47625D4BBD44}" type="pres">
      <dgm:prSet presAssocID="{E421D8FF-4C3B-441C-8C27-B3CD24F833F0}" presName="hierChild5" presStyleCnt="0"/>
      <dgm:spPr/>
    </dgm:pt>
    <dgm:pt modelId="{BC2648D9-A000-4546-B165-F0AAB65149F2}" type="pres">
      <dgm:prSet presAssocID="{90C29ED4-5E18-4630-B63B-64C911C4E464}" presName="hierChild3" presStyleCnt="0"/>
      <dgm:spPr/>
    </dgm:pt>
  </dgm:ptLst>
  <dgm:cxnLst>
    <dgm:cxn modelId="{F1A6CD75-8E47-44BA-A706-81460BE8BFB8}" srcId="{90C29ED4-5E18-4630-B63B-64C911C4E464}" destId="{E421D8FF-4C3B-441C-8C27-B3CD24F833F0}" srcOrd="0" destOrd="0" parTransId="{9BEEDD34-AD87-463F-A5A9-75D9EA4BA859}" sibTransId="{ADBE7233-39AE-49F5-A1F5-AB4BAB536FFE}"/>
    <dgm:cxn modelId="{7D3B0C3E-E214-4EFD-B81E-2F5CA9DC7B52}" type="presOf" srcId="{90C29ED4-5E18-4630-B63B-64C911C4E464}" destId="{4F982ABC-CEA0-47BB-9A0E-7B69999C6FD1}" srcOrd="1" destOrd="0" presId="urn:microsoft.com/office/officeart/2009/3/layout/HorizontalOrganizationChart"/>
    <dgm:cxn modelId="{448DEA5A-11CA-42E4-82CE-B02082A19C24}" type="presOf" srcId="{90C29ED4-5E18-4630-B63B-64C911C4E464}" destId="{94D58A74-DA0D-48F3-B853-32D09163E523}" srcOrd="0" destOrd="0" presId="urn:microsoft.com/office/officeart/2009/3/layout/HorizontalOrganizationChart"/>
    <dgm:cxn modelId="{55B9D349-F323-4F3F-B688-26D6B8981877}" type="presOf" srcId="{2F4102F4-E022-4927-BB95-98C4D0CEFAD1}" destId="{EF2B14F3-35A5-4AAE-8EAC-8EE57BC4391C}" srcOrd="0" destOrd="0" presId="urn:microsoft.com/office/officeart/2009/3/layout/HorizontalOrganizationChart"/>
    <dgm:cxn modelId="{D4BC27E4-942C-4668-BA4B-59542DE654DD}" type="presOf" srcId="{E421D8FF-4C3B-441C-8C27-B3CD24F833F0}" destId="{D501A60B-F291-47E2-B5FE-8FF74AD7EE26}" srcOrd="1" destOrd="0" presId="urn:microsoft.com/office/officeart/2009/3/layout/HorizontalOrganizationChart"/>
    <dgm:cxn modelId="{0847DAF7-D64B-415C-A7C5-64F01B60164B}" type="presOf" srcId="{9BEEDD34-AD87-463F-A5A9-75D9EA4BA859}" destId="{9B49E856-9B1A-4AE0-B8D1-8D98D8018AD7}" srcOrd="0" destOrd="0" presId="urn:microsoft.com/office/officeart/2009/3/layout/HorizontalOrganizationChart"/>
    <dgm:cxn modelId="{F8BA7306-244F-417D-86AD-11B9675E89A1}" srcId="{2F4102F4-E022-4927-BB95-98C4D0CEFAD1}" destId="{90C29ED4-5E18-4630-B63B-64C911C4E464}" srcOrd="0" destOrd="0" parTransId="{9318EEA2-9111-4244-BDF2-04B999A6BA2B}" sibTransId="{A7131807-9508-4D3F-93B8-4A91D29DE2D4}"/>
    <dgm:cxn modelId="{F50B014D-38D3-4305-8EE7-9DEE03FFB470}" type="presOf" srcId="{E421D8FF-4C3B-441C-8C27-B3CD24F833F0}" destId="{A69DF023-34C2-481C-84D9-E02EB821AB64}" srcOrd="0" destOrd="0" presId="urn:microsoft.com/office/officeart/2009/3/layout/HorizontalOrganizationChart"/>
    <dgm:cxn modelId="{72BE3AA0-DB06-4019-A81E-D049453E35F7}" type="presParOf" srcId="{EF2B14F3-35A5-4AAE-8EAC-8EE57BC4391C}" destId="{08C85D4C-BD51-496F-BE0E-7306E0D8F7EB}" srcOrd="0" destOrd="0" presId="urn:microsoft.com/office/officeart/2009/3/layout/HorizontalOrganizationChart"/>
    <dgm:cxn modelId="{28B26C5E-2F35-4D51-94A2-7E6166DB1C39}" type="presParOf" srcId="{08C85D4C-BD51-496F-BE0E-7306E0D8F7EB}" destId="{304B27D3-1955-4048-94BB-2B5694595FC8}" srcOrd="0" destOrd="0" presId="urn:microsoft.com/office/officeart/2009/3/layout/HorizontalOrganizationChart"/>
    <dgm:cxn modelId="{79013E70-1EA5-496A-A6B5-6E3A83464FC2}" type="presParOf" srcId="{304B27D3-1955-4048-94BB-2B5694595FC8}" destId="{94D58A74-DA0D-48F3-B853-32D09163E523}" srcOrd="0" destOrd="0" presId="urn:microsoft.com/office/officeart/2009/3/layout/HorizontalOrganizationChart"/>
    <dgm:cxn modelId="{4EEAB612-3DE9-41CD-974E-9E80764E1BAB}" type="presParOf" srcId="{304B27D3-1955-4048-94BB-2B5694595FC8}" destId="{4F982ABC-CEA0-47BB-9A0E-7B69999C6FD1}" srcOrd="1" destOrd="0" presId="urn:microsoft.com/office/officeart/2009/3/layout/HorizontalOrganizationChart"/>
    <dgm:cxn modelId="{76BDFA21-B278-4C10-91B0-9D898A03F1C6}" type="presParOf" srcId="{08C85D4C-BD51-496F-BE0E-7306E0D8F7EB}" destId="{95D54A03-14EB-41E2-96B4-7CE9B04F06C0}" srcOrd="1" destOrd="0" presId="urn:microsoft.com/office/officeart/2009/3/layout/HorizontalOrganizationChart"/>
    <dgm:cxn modelId="{7527928A-343A-4988-A0A7-F1CD65D3F68B}" type="presParOf" srcId="{95D54A03-14EB-41E2-96B4-7CE9B04F06C0}" destId="{9B49E856-9B1A-4AE0-B8D1-8D98D8018AD7}" srcOrd="0" destOrd="0" presId="urn:microsoft.com/office/officeart/2009/3/layout/HorizontalOrganizationChart"/>
    <dgm:cxn modelId="{F5E0CD7D-DB57-4683-8289-987E910CA68E}" type="presParOf" srcId="{95D54A03-14EB-41E2-96B4-7CE9B04F06C0}" destId="{A804B9E0-9A05-43CA-AA15-75D503A290A8}" srcOrd="1" destOrd="0" presId="urn:microsoft.com/office/officeart/2009/3/layout/HorizontalOrganizationChart"/>
    <dgm:cxn modelId="{E002AA24-5818-459F-B1C2-552E6B70092E}" type="presParOf" srcId="{A804B9E0-9A05-43CA-AA15-75D503A290A8}" destId="{7D3FDE5D-2676-4AAF-AFEC-D5DD595293B0}" srcOrd="0" destOrd="0" presId="urn:microsoft.com/office/officeart/2009/3/layout/HorizontalOrganizationChart"/>
    <dgm:cxn modelId="{8E8C3E9C-CDDE-424E-852E-C0407184A7FD}" type="presParOf" srcId="{7D3FDE5D-2676-4AAF-AFEC-D5DD595293B0}" destId="{A69DF023-34C2-481C-84D9-E02EB821AB64}" srcOrd="0" destOrd="0" presId="urn:microsoft.com/office/officeart/2009/3/layout/HorizontalOrganizationChart"/>
    <dgm:cxn modelId="{A2E398F0-462C-4B30-9113-3A6CE5E8F675}" type="presParOf" srcId="{7D3FDE5D-2676-4AAF-AFEC-D5DD595293B0}" destId="{D501A60B-F291-47E2-B5FE-8FF74AD7EE26}" srcOrd="1" destOrd="0" presId="urn:microsoft.com/office/officeart/2009/3/layout/HorizontalOrganizationChart"/>
    <dgm:cxn modelId="{D467E040-E54B-4F05-9259-4893467C15D3}" type="presParOf" srcId="{A804B9E0-9A05-43CA-AA15-75D503A290A8}" destId="{7F0E5913-7576-4B36-9904-88280D7CF650}" srcOrd="1" destOrd="0" presId="urn:microsoft.com/office/officeart/2009/3/layout/HorizontalOrganizationChart"/>
    <dgm:cxn modelId="{35D39F24-BB51-4B2C-9CB8-C5F99589FEEE}" type="presParOf" srcId="{A804B9E0-9A05-43CA-AA15-75D503A290A8}" destId="{AE3DE65E-4439-4546-8369-47625D4BBD44}" srcOrd="2" destOrd="0" presId="urn:microsoft.com/office/officeart/2009/3/layout/HorizontalOrganizationChart"/>
    <dgm:cxn modelId="{4198D20F-A074-4A7F-B291-48C1B782ACE0}" type="presParOf" srcId="{08C85D4C-BD51-496F-BE0E-7306E0D8F7EB}" destId="{BC2648D9-A000-4546-B165-F0AAB65149F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29ED4-5E18-4630-B63B-64C911C4E464}">
      <dgm:prSet phldrT="[Text]"/>
      <dgm:spPr/>
      <dgm:t>
        <a:bodyPr/>
        <a:lstStyle/>
        <a:p>
          <a:r>
            <a:rPr lang="en-US" dirty="0" smtClean="0"/>
            <a:t>Canteen Violation write-up</a:t>
          </a:r>
          <a:endParaRPr lang="en-US" dirty="0"/>
        </a:p>
      </dgm:t>
    </dgm:pt>
    <dgm:pt modelId="{9318EEA2-9111-4244-BDF2-04B999A6BA2B}" type="parTrans" cxnId="{F8BA7306-244F-417D-86AD-11B9675E89A1}">
      <dgm:prSet/>
      <dgm:spPr/>
      <dgm:t>
        <a:bodyPr/>
        <a:lstStyle/>
        <a:p>
          <a:endParaRPr lang="en-US"/>
        </a:p>
      </dgm:t>
    </dgm:pt>
    <dgm:pt modelId="{A7131807-9508-4D3F-93B8-4A91D29DE2D4}" type="sibTrans" cxnId="{F8BA7306-244F-417D-86AD-11B9675E89A1}">
      <dgm:prSet/>
      <dgm:spPr/>
      <dgm:t>
        <a:bodyPr/>
        <a:lstStyle/>
        <a:p>
          <a:endParaRPr lang="en-US"/>
        </a:p>
      </dgm:t>
    </dgm:pt>
    <dgm:pt modelId="{E421D8FF-4C3B-441C-8C27-B3CD24F833F0}">
      <dgm:prSet/>
      <dgm:spPr/>
      <dgm:t>
        <a:bodyPr/>
        <a:lstStyle/>
        <a:p>
          <a:r>
            <a:rPr lang="en-US" dirty="0" smtClean="0"/>
            <a:t>Trustees</a:t>
          </a:r>
          <a:endParaRPr lang="en-US" dirty="0"/>
        </a:p>
      </dgm:t>
    </dgm:pt>
    <dgm:pt modelId="{9BEEDD34-AD87-463F-A5A9-75D9EA4BA859}" type="parTrans" cxnId="{F1A6CD75-8E47-44BA-A706-81460BE8BFB8}">
      <dgm:prSet/>
      <dgm:spPr/>
      <dgm:t>
        <a:bodyPr/>
        <a:lstStyle/>
        <a:p>
          <a:endParaRPr lang="en-US"/>
        </a:p>
      </dgm:t>
    </dgm:pt>
    <dgm:pt modelId="{ADBE7233-39AE-49F5-A1F5-AB4BAB536FFE}" type="sibTrans" cxnId="{F1A6CD75-8E47-44BA-A706-81460BE8BFB8}">
      <dgm:prSet/>
      <dgm:spPr/>
      <dgm:t>
        <a:bodyPr/>
        <a:lstStyle/>
        <a:p>
          <a:endParaRPr lang="en-US"/>
        </a:p>
      </dgm:t>
    </dgm:pt>
    <dgm:pt modelId="{BDF464E1-D41E-430A-A09F-B5364B1BA1D6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Notification letter to member</a:t>
          </a:r>
          <a:endParaRPr lang="en-US" dirty="0"/>
        </a:p>
      </dgm:t>
    </dgm:pt>
    <dgm:pt modelId="{3A3996BB-11B7-4163-B703-B778D5E8079E}" type="parTrans" cxnId="{4425E77D-3486-4670-BB7C-81BF6A4BA786}">
      <dgm:prSet/>
      <dgm:spPr/>
      <dgm:t>
        <a:bodyPr/>
        <a:lstStyle/>
        <a:p>
          <a:endParaRPr lang="en-US"/>
        </a:p>
      </dgm:t>
    </dgm:pt>
    <dgm:pt modelId="{2C7A1382-D8C6-4D33-88FE-4C8F00D89541}" type="sibTrans" cxnId="{4425E77D-3486-4670-BB7C-81BF6A4BA786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C85D4C-BD51-496F-BE0E-7306E0D8F7EB}" type="pres">
      <dgm:prSet presAssocID="{90C29ED4-5E18-4630-B63B-64C911C4E464}" presName="hierRoot1" presStyleCnt="0">
        <dgm:presLayoutVars>
          <dgm:hierBranch val="init"/>
        </dgm:presLayoutVars>
      </dgm:prSet>
      <dgm:spPr/>
    </dgm:pt>
    <dgm:pt modelId="{304B27D3-1955-4048-94BB-2B5694595FC8}" type="pres">
      <dgm:prSet presAssocID="{90C29ED4-5E18-4630-B63B-64C911C4E464}" presName="rootComposite1" presStyleCnt="0"/>
      <dgm:spPr/>
    </dgm:pt>
    <dgm:pt modelId="{94D58A74-DA0D-48F3-B853-32D09163E523}" type="pres">
      <dgm:prSet presAssocID="{90C29ED4-5E18-4630-B63B-64C911C4E464}" presName="rootText1" presStyleLbl="node0" presStyleIdx="0" presStyleCnt="1" custScaleX="100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82ABC-CEA0-47BB-9A0E-7B69999C6FD1}" type="pres">
      <dgm:prSet presAssocID="{90C29ED4-5E18-4630-B63B-64C911C4E46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D54A03-14EB-41E2-96B4-7CE9B04F06C0}" type="pres">
      <dgm:prSet presAssocID="{90C29ED4-5E18-4630-B63B-64C911C4E464}" presName="hierChild2" presStyleCnt="0"/>
      <dgm:spPr/>
    </dgm:pt>
    <dgm:pt modelId="{9B49E856-9B1A-4AE0-B8D1-8D98D8018AD7}" type="pres">
      <dgm:prSet presAssocID="{9BEEDD34-AD87-463F-A5A9-75D9EA4BA859}" presName="Name64" presStyleLbl="parChTrans1D2" presStyleIdx="0" presStyleCnt="1"/>
      <dgm:spPr/>
      <dgm:t>
        <a:bodyPr/>
        <a:lstStyle/>
        <a:p>
          <a:endParaRPr lang="en-US"/>
        </a:p>
      </dgm:t>
    </dgm:pt>
    <dgm:pt modelId="{A804B9E0-9A05-43CA-AA15-75D503A290A8}" type="pres">
      <dgm:prSet presAssocID="{E421D8FF-4C3B-441C-8C27-B3CD24F833F0}" presName="hierRoot2" presStyleCnt="0">
        <dgm:presLayoutVars>
          <dgm:hierBranch val="init"/>
        </dgm:presLayoutVars>
      </dgm:prSet>
      <dgm:spPr/>
    </dgm:pt>
    <dgm:pt modelId="{7D3FDE5D-2676-4AAF-AFEC-D5DD595293B0}" type="pres">
      <dgm:prSet presAssocID="{E421D8FF-4C3B-441C-8C27-B3CD24F833F0}" presName="rootComposite" presStyleCnt="0"/>
      <dgm:spPr/>
    </dgm:pt>
    <dgm:pt modelId="{A69DF023-34C2-481C-84D9-E02EB821AB64}" type="pres">
      <dgm:prSet presAssocID="{E421D8FF-4C3B-441C-8C27-B3CD24F833F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01A60B-F291-47E2-B5FE-8FF74AD7EE26}" type="pres">
      <dgm:prSet presAssocID="{E421D8FF-4C3B-441C-8C27-B3CD24F833F0}" presName="rootConnector" presStyleLbl="node2" presStyleIdx="0" presStyleCnt="1"/>
      <dgm:spPr/>
      <dgm:t>
        <a:bodyPr/>
        <a:lstStyle/>
        <a:p>
          <a:endParaRPr lang="en-US"/>
        </a:p>
      </dgm:t>
    </dgm:pt>
    <dgm:pt modelId="{7F0E5913-7576-4B36-9904-88280D7CF650}" type="pres">
      <dgm:prSet presAssocID="{E421D8FF-4C3B-441C-8C27-B3CD24F833F0}" presName="hierChild4" presStyleCnt="0"/>
      <dgm:spPr/>
    </dgm:pt>
    <dgm:pt modelId="{AE3DE65E-4439-4546-8369-47625D4BBD44}" type="pres">
      <dgm:prSet presAssocID="{E421D8FF-4C3B-441C-8C27-B3CD24F833F0}" presName="hierChild5" presStyleCnt="0"/>
      <dgm:spPr/>
    </dgm:pt>
    <dgm:pt modelId="{D73848CA-4B1F-4297-A72A-6D483B2F3010}" type="pres">
      <dgm:prSet presAssocID="{3A3996BB-11B7-4163-B703-B778D5E8079E}" presName="Name115" presStyleLbl="parChTrans1D3" presStyleIdx="0" presStyleCnt="1"/>
      <dgm:spPr/>
      <dgm:t>
        <a:bodyPr/>
        <a:lstStyle/>
        <a:p>
          <a:endParaRPr lang="en-US"/>
        </a:p>
      </dgm:t>
    </dgm:pt>
    <dgm:pt modelId="{777C042F-ADCD-4B85-9EB8-A72A298753AC}" type="pres">
      <dgm:prSet presAssocID="{BDF464E1-D41E-430A-A09F-B5364B1BA1D6}" presName="hierRoot3" presStyleCnt="0">
        <dgm:presLayoutVars>
          <dgm:hierBranch val="init"/>
        </dgm:presLayoutVars>
      </dgm:prSet>
      <dgm:spPr/>
    </dgm:pt>
    <dgm:pt modelId="{ECDB7D76-CC7A-4109-AB72-A0CC22A5D9EE}" type="pres">
      <dgm:prSet presAssocID="{BDF464E1-D41E-430A-A09F-B5364B1BA1D6}" presName="rootComposite3" presStyleCnt="0"/>
      <dgm:spPr/>
    </dgm:pt>
    <dgm:pt modelId="{AAADCAEC-DDD8-4D33-8117-15AABC46E812}" type="pres">
      <dgm:prSet presAssocID="{BDF464E1-D41E-430A-A09F-B5364B1BA1D6}" presName="rootText3" presStyleLbl="asst2" presStyleIdx="0" presStyleCnt="1" custLinFactY="-41664" custLinFactNeighborX="-6424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DD7550-51BC-41E5-BB66-397ECDE345A6}" type="pres">
      <dgm:prSet presAssocID="{BDF464E1-D41E-430A-A09F-B5364B1BA1D6}" presName="rootConnector3" presStyleLbl="asst2" presStyleIdx="0" presStyleCnt="1"/>
      <dgm:spPr/>
      <dgm:t>
        <a:bodyPr/>
        <a:lstStyle/>
        <a:p>
          <a:endParaRPr lang="en-US"/>
        </a:p>
      </dgm:t>
    </dgm:pt>
    <dgm:pt modelId="{8A76098C-87AC-44BF-8936-A38E13AE215C}" type="pres">
      <dgm:prSet presAssocID="{BDF464E1-D41E-430A-A09F-B5364B1BA1D6}" presName="hierChild6" presStyleCnt="0"/>
      <dgm:spPr/>
    </dgm:pt>
    <dgm:pt modelId="{983EA96A-646F-4B1A-930D-36C54A873233}" type="pres">
      <dgm:prSet presAssocID="{BDF464E1-D41E-430A-A09F-B5364B1BA1D6}" presName="hierChild7" presStyleCnt="0"/>
      <dgm:spPr/>
    </dgm:pt>
    <dgm:pt modelId="{BC2648D9-A000-4546-B165-F0AAB65149F2}" type="pres">
      <dgm:prSet presAssocID="{90C29ED4-5E18-4630-B63B-64C911C4E464}" presName="hierChild3" presStyleCnt="0"/>
      <dgm:spPr/>
    </dgm:pt>
  </dgm:ptLst>
  <dgm:cxnLst>
    <dgm:cxn modelId="{AE6ECA44-E23D-4A61-A5D0-0BD45C05468D}" type="presOf" srcId="{9BEEDD34-AD87-463F-A5A9-75D9EA4BA859}" destId="{9B49E856-9B1A-4AE0-B8D1-8D98D8018AD7}" srcOrd="0" destOrd="0" presId="urn:microsoft.com/office/officeart/2009/3/layout/HorizontalOrganizationChart"/>
    <dgm:cxn modelId="{78B1CA3E-B124-45A9-AB86-E99306510605}" type="presOf" srcId="{E421D8FF-4C3B-441C-8C27-B3CD24F833F0}" destId="{A69DF023-34C2-481C-84D9-E02EB821AB64}" srcOrd="0" destOrd="0" presId="urn:microsoft.com/office/officeart/2009/3/layout/HorizontalOrganizationChart"/>
    <dgm:cxn modelId="{E25C92F7-3A98-4637-AE2F-2F7365B0CBF5}" type="presOf" srcId="{90C29ED4-5E18-4630-B63B-64C911C4E464}" destId="{4F982ABC-CEA0-47BB-9A0E-7B69999C6FD1}" srcOrd="1" destOrd="0" presId="urn:microsoft.com/office/officeart/2009/3/layout/HorizontalOrganizationChart"/>
    <dgm:cxn modelId="{D580FD2C-9D3D-43A6-A2B8-C3203D8955BF}" type="presOf" srcId="{BDF464E1-D41E-430A-A09F-B5364B1BA1D6}" destId="{AAADCAEC-DDD8-4D33-8117-15AABC46E812}" srcOrd="0" destOrd="0" presId="urn:microsoft.com/office/officeart/2009/3/layout/HorizontalOrganizationChart"/>
    <dgm:cxn modelId="{C040B77A-22AC-408D-B480-B4DEC2B69989}" type="presOf" srcId="{2F4102F4-E022-4927-BB95-98C4D0CEFAD1}" destId="{EF2B14F3-35A5-4AAE-8EAC-8EE57BC4391C}" srcOrd="0" destOrd="0" presId="urn:microsoft.com/office/officeart/2009/3/layout/HorizontalOrganizationChart"/>
    <dgm:cxn modelId="{D2D90374-E1EA-4D2B-A44F-64455FB159EC}" type="presOf" srcId="{90C29ED4-5E18-4630-B63B-64C911C4E464}" destId="{94D58A74-DA0D-48F3-B853-32D09163E523}" srcOrd="0" destOrd="0" presId="urn:microsoft.com/office/officeart/2009/3/layout/HorizontalOrganizationChart"/>
    <dgm:cxn modelId="{8CDD6755-DA48-4E2B-A6AE-94911545FCBF}" type="presOf" srcId="{E421D8FF-4C3B-441C-8C27-B3CD24F833F0}" destId="{D501A60B-F291-47E2-B5FE-8FF74AD7EE26}" srcOrd="1" destOrd="0" presId="urn:microsoft.com/office/officeart/2009/3/layout/HorizontalOrganizationChart"/>
    <dgm:cxn modelId="{55F65978-1373-4B55-86D5-080D0E1CE8EB}" type="presOf" srcId="{3A3996BB-11B7-4163-B703-B778D5E8079E}" destId="{D73848CA-4B1F-4297-A72A-6D483B2F3010}" srcOrd="0" destOrd="0" presId="urn:microsoft.com/office/officeart/2009/3/layout/HorizontalOrganizationChart"/>
    <dgm:cxn modelId="{F1A6CD75-8E47-44BA-A706-81460BE8BFB8}" srcId="{90C29ED4-5E18-4630-B63B-64C911C4E464}" destId="{E421D8FF-4C3B-441C-8C27-B3CD24F833F0}" srcOrd="0" destOrd="0" parTransId="{9BEEDD34-AD87-463F-A5A9-75D9EA4BA859}" sibTransId="{ADBE7233-39AE-49F5-A1F5-AB4BAB536FFE}"/>
    <dgm:cxn modelId="{15540DC5-FBD6-4E48-9742-E2C7BEB47ADC}" type="presOf" srcId="{BDF464E1-D41E-430A-A09F-B5364B1BA1D6}" destId="{7EDD7550-51BC-41E5-BB66-397ECDE345A6}" srcOrd="1" destOrd="0" presId="urn:microsoft.com/office/officeart/2009/3/layout/HorizontalOrganizationChart"/>
    <dgm:cxn modelId="{4425E77D-3486-4670-BB7C-81BF6A4BA786}" srcId="{E421D8FF-4C3B-441C-8C27-B3CD24F833F0}" destId="{BDF464E1-D41E-430A-A09F-B5364B1BA1D6}" srcOrd="0" destOrd="0" parTransId="{3A3996BB-11B7-4163-B703-B778D5E8079E}" sibTransId="{2C7A1382-D8C6-4D33-88FE-4C8F00D89541}"/>
    <dgm:cxn modelId="{F8BA7306-244F-417D-86AD-11B9675E89A1}" srcId="{2F4102F4-E022-4927-BB95-98C4D0CEFAD1}" destId="{90C29ED4-5E18-4630-B63B-64C911C4E464}" srcOrd="0" destOrd="0" parTransId="{9318EEA2-9111-4244-BDF2-04B999A6BA2B}" sibTransId="{A7131807-9508-4D3F-93B8-4A91D29DE2D4}"/>
    <dgm:cxn modelId="{11E6D95E-BFE3-4009-97B5-A74DC93610A5}" type="presParOf" srcId="{EF2B14F3-35A5-4AAE-8EAC-8EE57BC4391C}" destId="{08C85D4C-BD51-496F-BE0E-7306E0D8F7EB}" srcOrd="0" destOrd="0" presId="urn:microsoft.com/office/officeart/2009/3/layout/HorizontalOrganizationChart"/>
    <dgm:cxn modelId="{1B2A21BD-2A61-47A0-BAA2-4F6E6A75C6CB}" type="presParOf" srcId="{08C85D4C-BD51-496F-BE0E-7306E0D8F7EB}" destId="{304B27D3-1955-4048-94BB-2B5694595FC8}" srcOrd="0" destOrd="0" presId="urn:microsoft.com/office/officeart/2009/3/layout/HorizontalOrganizationChart"/>
    <dgm:cxn modelId="{CA27289A-E007-492E-96B4-014C177B93A4}" type="presParOf" srcId="{304B27D3-1955-4048-94BB-2B5694595FC8}" destId="{94D58A74-DA0D-48F3-B853-32D09163E523}" srcOrd="0" destOrd="0" presId="urn:microsoft.com/office/officeart/2009/3/layout/HorizontalOrganizationChart"/>
    <dgm:cxn modelId="{E34D842B-BD87-443F-BD17-1D88C592F801}" type="presParOf" srcId="{304B27D3-1955-4048-94BB-2B5694595FC8}" destId="{4F982ABC-CEA0-47BB-9A0E-7B69999C6FD1}" srcOrd="1" destOrd="0" presId="urn:microsoft.com/office/officeart/2009/3/layout/HorizontalOrganizationChart"/>
    <dgm:cxn modelId="{A18F1316-34FF-49E6-86BD-9D3B3034755D}" type="presParOf" srcId="{08C85D4C-BD51-496F-BE0E-7306E0D8F7EB}" destId="{95D54A03-14EB-41E2-96B4-7CE9B04F06C0}" srcOrd="1" destOrd="0" presId="urn:microsoft.com/office/officeart/2009/3/layout/HorizontalOrganizationChart"/>
    <dgm:cxn modelId="{D2229C4F-3226-4783-95A6-F73237BA10DB}" type="presParOf" srcId="{95D54A03-14EB-41E2-96B4-7CE9B04F06C0}" destId="{9B49E856-9B1A-4AE0-B8D1-8D98D8018AD7}" srcOrd="0" destOrd="0" presId="urn:microsoft.com/office/officeart/2009/3/layout/HorizontalOrganizationChart"/>
    <dgm:cxn modelId="{E550555F-8AE0-4140-9426-8DF2AA186DAD}" type="presParOf" srcId="{95D54A03-14EB-41E2-96B4-7CE9B04F06C0}" destId="{A804B9E0-9A05-43CA-AA15-75D503A290A8}" srcOrd="1" destOrd="0" presId="urn:microsoft.com/office/officeart/2009/3/layout/HorizontalOrganizationChart"/>
    <dgm:cxn modelId="{08502DC8-7E41-4045-A180-5AF0C047425A}" type="presParOf" srcId="{A804B9E0-9A05-43CA-AA15-75D503A290A8}" destId="{7D3FDE5D-2676-4AAF-AFEC-D5DD595293B0}" srcOrd="0" destOrd="0" presId="urn:microsoft.com/office/officeart/2009/3/layout/HorizontalOrganizationChart"/>
    <dgm:cxn modelId="{F41ED327-019F-48D7-A395-B4CE4DE9F2E4}" type="presParOf" srcId="{7D3FDE5D-2676-4AAF-AFEC-D5DD595293B0}" destId="{A69DF023-34C2-481C-84D9-E02EB821AB64}" srcOrd="0" destOrd="0" presId="urn:microsoft.com/office/officeart/2009/3/layout/HorizontalOrganizationChart"/>
    <dgm:cxn modelId="{F54454A5-68FA-4F9C-BCB3-5676B3DF166D}" type="presParOf" srcId="{7D3FDE5D-2676-4AAF-AFEC-D5DD595293B0}" destId="{D501A60B-F291-47E2-B5FE-8FF74AD7EE26}" srcOrd="1" destOrd="0" presId="urn:microsoft.com/office/officeart/2009/3/layout/HorizontalOrganizationChart"/>
    <dgm:cxn modelId="{52C8C706-CCC3-42A7-BC93-2D6C2C9592BD}" type="presParOf" srcId="{A804B9E0-9A05-43CA-AA15-75D503A290A8}" destId="{7F0E5913-7576-4B36-9904-88280D7CF650}" srcOrd="1" destOrd="0" presId="urn:microsoft.com/office/officeart/2009/3/layout/HorizontalOrganizationChart"/>
    <dgm:cxn modelId="{2C8924E1-0317-47B1-824C-D8AE6B78E6C4}" type="presParOf" srcId="{A804B9E0-9A05-43CA-AA15-75D503A290A8}" destId="{AE3DE65E-4439-4546-8369-47625D4BBD44}" srcOrd="2" destOrd="0" presId="urn:microsoft.com/office/officeart/2009/3/layout/HorizontalOrganizationChart"/>
    <dgm:cxn modelId="{E0B0E855-1EF0-4877-9E7A-79E8C5FA6F45}" type="presParOf" srcId="{AE3DE65E-4439-4546-8369-47625D4BBD44}" destId="{D73848CA-4B1F-4297-A72A-6D483B2F3010}" srcOrd="0" destOrd="0" presId="urn:microsoft.com/office/officeart/2009/3/layout/HorizontalOrganizationChart"/>
    <dgm:cxn modelId="{4E4BB563-9787-43A4-8248-4F3BA805F549}" type="presParOf" srcId="{AE3DE65E-4439-4546-8369-47625D4BBD44}" destId="{777C042F-ADCD-4B85-9EB8-A72A298753AC}" srcOrd="1" destOrd="0" presId="urn:microsoft.com/office/officeart/2009/3/layout/HorizontalOrganizationChart"/>
    <dgm:cxn modelId="{B78E1928-DDF9-4E0C-AD11-9F2B139BC2D6}" type="presParOf" srcId="{777C042F-ADCD-4B85-9EB8-A72A298753AC}" destId="{ECDB7D76-CC7A-4109-AB72-A0CC22A5D9EE}" srcOrd="0" destOrd="0" presId="urn:microsoft.com/office/officeart/2009/3/layout/HorizontalOrganizationChart"/>
    <dgm:cxn modelId="{B68B20E0-465E-48DB-85E6-00A4DC5B68F6}" type="presParOf" srcId="{ECDB7D76-CC7A-4109-AB72-A0CC22A5D9EE}" destId="{AAADCAEC-DDD8-4D33-8117-15AABC46E812}" srcOrd="0" destOrd="0" presId="urn:microsoft.com/office/officeart/2009/3/layout/HorizontalOrganizationChart"/>
    <dgm:cxn modelId="{5C64E07A-5292-4D17-B965-2617C7E67368}" type="presParOf" srcId="{ECDB7D76-CC7A-4109-AB72-A0CC22A5D9EE}" destId="{7EDD7550-51BC-41E5-BB66-397ECDE345A6}" srcOrd="1" destOrd="0" presId="urn:microsoft.com/office/officeart/2009/3/layout/HorizontalOrganizationChart"/>
    <dgm:cxn modelId="{E51CB8DB-2C53-47A1-BE39-90163F9FFFF6}" type="presParOf" srcId="{777C042F-ADCD-4B85-9EB8-A72A298753AC}" destId="{8A76098C-87AC-44BF-8936-A38E13AE215C}" srcOrd="1" destOrd="0" presId="urn:microsoft.com/office/officeart/2009/3/layout/HorizontalOrganizationChart"/>
    <dgm:cxn modelId="{E8F54466-DF94-4570-8F92-F5859CCE6D91}" type="presParOf" srcId="{777C042F-ADCD-4B85-9EB8-A72A298753AC}" destId="{983EA96A-646F-4B1A-930D-36C54A873233}" srcOrd="2" destOrd="0" presId="urn:microsoft.com/office/officeart/2009/3/layout/HorizontalOrganizationChart"/>
    <dgm:cxn modelId="{9751C774-9CBE-403B-9EDB-EE39F1C5F28A}" type="presParOf" srcId="{08C85D4C-BD51-496F-BE0E-7306E0D8F7EB}" destId="{BC2648D9-A000-4546-B165-F0AAB65149F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C29ED4-5E18-4630-B63B-64C911C4E464}">
      <dgm:prSet phldrT="[Text]"/>
      <dgm:spPr/>
      <dgm:t>
        <a:bodyPr/>
        <a:lstStyle/>
        <a:p>
          <a:r>
            <a:rPr lang="en-US" dirty="0" smtClean="0"/>
            <a:t>Canteen Violation write-up</a:t>
          </a:r>
          <a:endParaRPr lang="en-US" dirty="0"/>
        </a:p>
      </dgm:t>
    </dgm:pt>
    <dgm:pt modelId="{9318EEA2-9111-4244-BDF2-04B999A6BA2B}" type="parTrans" cxnId="{F8BA7306-244F-417D-86AD-11B9675E89A1}">
      <dgm:prSet/>
      <dgm:spPr/>
      <dgm:t>
        <a:bodyPr/>
        <a:lstStyle/>
        <a:p>
          <a:endParaRPr lang="en-US"/>
        </a:p>
      </dgm:t>
    </dgm:pt>
    <dgm:pt modelId="{A7131807-9508-4D3F-93B8-4A91D29DE2D4}" type="sibTrans" cxnId="{F8BA7306-244F-417D-86AD-11B9675E89A1}">
      <dgm:prSet/>
      <dgm:spPr/>
      <dgm:t>
        <a:bodyPr/>
        <a:lstStyle/>
        <a:p>
          <a:endParaRPr lang="en-US"/>
        </a:p>
      </dgm:t>
    </dgm:pt>
    <dgm:pt modelId="{E421D8FF-4C3B-441C-8C27-B3CD24F833F0}">
      <dgm:prSet/>
      <dgm:spPr/>
      <dgm:t>
        <a:bodyPr/>
        <a:lstStyle/>
        <a:p>
          <a:r>
            <a:rPr lang="en-US" dirty="0" smtClean="0"/>
            <a:t>Trustees</a:t>
          </a:r>
          <a:endParaRPr lang="en-US" dirty="0"/>
        </a:p>
      </dgm:t>
    </dgm:pt>
    <dgm:pt modelId="{9BEEDD34-AD87-463F-A5A9-75D9EA4BA859}" type="parTrans" cxnId="{F1A6CD75-8E47-44BA-A706-81460BE8BFB8}">
      <dgm:prSet/>
      <dgm:spPr/>
    </dgm:pt>
    <dgm:pt modelId="{ADBE7233-39AE-49F5-A1F5-AB4BAB536FFE}" type="sibTrans" cxnId="{F1A6CD75-8E47-44BA-A706-81460BE8BFB8}">
      <dgm:prSet/>
      <dgm:spPr/>
    </dgm:pt>
    <dgm:pt modelId="{BDF464E1-D41E-430A-A09F-B5364B1BA1D6}" type="asst">
      <dgm:prSet/>
      <dgm:spPr/>
      <dgm:t>
        <a:bodyPr/>
        <a:lstStyle/>
        <a:p>
          <a:r>
            <a:rPr lang="en-US" dirty="0" smtClean="0"/>
            <a:t>Notification letter to member</a:t>
          </a:r>
          <a:endParaRPr lang="en-US" dirty="0"/>
        </a:p>
      </dgm:t>
    </dgm:pt>
    <dgm:pt modelId="{3A3996BB-11B7-4163-B703-B778D5E8079E}" type="parTrans" cxnId="{4425E77D-3486-4670-BB7C-81BF6A4BA786}">
      <dgm:prSet/>
      <dgm:spPr/>
    </dgm:pt>
    <dgm:pt modelId="{2C7A1382-D8C6-4D33-88FE-4C8F00D89541}" type="sibTrans" cxnId="{4425E77D-3486-4670-BB7C-81BF6A4BA786}">
      <dgm:prSet/>
      <dgm:spPr/>
    </dgm:pt>
    <dgm:pt modelId="{9B6F661F-C27D-4FB9-8E7E-CA9B216347DF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3 member disciplinary Panel</a:t>
          </a:r>
          <a:endParaRPr lang="en-US" dirty="0"/>
        </a:p>
      </dgm:t>
    </dgm:pt>
    <dgm:pt modelId="{DB484284-A480-4613-BC1A-CA1929E16AFA}" type="parTrans" cxnId="{04E5C3EF-3006-4116-AECA-CD859F28EE97}">
      <dgm:prSet/>
      <dgm:spPr/>
    </dgm:pt>
    <dgm:pt modelId="{FD3948C9-38F5-4E42-BD06-AC64CB3C47C9}" type="sibTrans" cxnId="{04E5C3EF-3006-4116-AECA-CD859F28EE97}">
      <dgm:prSet/>
      <dgm:spPr/>
    </dgm:pt>
    <dgm:pt modelId="{3D23AB88-BD8C-490E-B7E6-71F2504B07E3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Panel Hearing</a:t>
          </a:r>
          <a:endParaRPr lang="en-US" dirty="0"/>
        </a:p>
      </dgm:t>
    </dgm:pt>
    <dgm:pt modelId="{E310A136-9D80-4BDA-9EE9-1EAB8284C91A}" type="parTrans" cxnId="{02C20057-EC8E-428E-A49B-C168EDF6BA72}">
      <dgm:prSet/>
      <dgm:spPr/>
    </dgm:pt>
    <dgm:pt modelId="{68806971-7ECB-419C-BBD0-196E63F211F7}" type="sibTrans" cxnId="{02C20057-EC8E-428E-A49B-C168EDF6BA72}">
      <dgm:prSet/>
      <dgm:spPr/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C85D4C-BD51-496F-BE0E-7306E0D8F7EB}" type="pres">
      <dgm:prSet presAssocID="{90C29ED4-5E18-4630-B63B-64C911C4E464}" presName="hierRoot1" presStyleCnt="0">
        <dgm:presLayoutVars>
          <dgm:hierBranch val="init"/>
        </dgm:presLayoutVars>
      </dgm:prSet>
      <dgm:spPr/>
    </dgm:pt>
    <dgm:pt modelId="{304B27D3-1955-4048-94BB-2B5694595FC8}" type="pres">
      <dgm:prSet presAssocID="{90C29ED4-5E18-4630-B63B-64C911C4E464}" presName="rootComposite1" presStyleCnt="0"/>
      <dgm:spPr/>
    </dgm:pt>
    <dgm:pt modelId="{94D58A74-DA0D-48F3-B853-32D09163E523}" type="pres">
      <dgm:prSet presAssocID="{90C29ED4-5E18-4630-B63B-64C911C4E464}" presName="rootText1" presStyleLbl="node0" presStyleIdx="0" presStyleCnt="1" custScaleX="100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982ABC-CEA0-47BB-9A0E-7B69999C6FD1}" type="pres">
      <dgm:prSet presAssocID="{90C29ED4-5E18-4630-B63B-64C911C4E46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5D54A03-14EB-41E2-96B4-7CE9B04F06C0}" type="pres">
      <dgm:prSet presAssocID="{90C29ED4-5E18-4630-B63B-64C911C4E464}" presName="hierChild2" presStyleCnt="0"/>
      <dgm:spPr/>
    </dgm:pt>
    <dgm:pt modelId="{9B49E856-9B1A-4AE0-B8D1-8D98D8018AD7}" type="pres">
      <dgm:prSet presAssocID="{9BEEDD34-AD87-463F-A5A9-75D9EA4BA859}" presName="Name64" presStyleLbl="parChTrans1D2" presStyleIdx="0" presStyleCnt="1"/>
      <dgm:spPr/>
    </dgm:pt>
    <dgm:pt modelId="{A804B9E0-9A05-43CA-AA15-75D503A290A8}" type="pres">
      <dgm:prSet presAssocID="{E421D8FF-4C3B-441C-8C27-B3CD24F833F0}" presName="hierRoot2" presStyleCnt="0">
        <dgm:presLayoutVars>
          <dgm:hierBranch val="init"/>
        </dgm:presLayoutVars>
      </dgm:prSet>
      <dgm:spPr/>
    </dgm:pt>
    <dgm:pt modelId="{7D3FDE5D-2676-4AAF-AFEC-D5DD595293B0}" type="pres">
      <dgm:prSet presAssocID="{E421D8FF-4C3B-441C-8C27-B3CD24F833F0}" presName="rootComposite" presStyleCnt="0"/>
      <dgm:spPr/>
    </dgm:pt>
    <dgm:pt modelId="{A69DF023-34C2-481C-84D9-E02EB821AB64}" type="pres">
      <dgm:prSet presAssocID="{E421D8FF-4C3B-441C-8C27-B3CD24F833F0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01A60B-F291-47E2-B5FE-8FF74AD7EE26}" type="pres">
      <dgm:prSet presAssocID="{E421D8FF-4C3B-441C-8C27-B3CD24F833F0}" presName="rootConnector" presStyleLbl="node2" presStyleIdx="0" presStyleCnt="1"/>
      <dgm:spPr/>
      <dgm:t>
        <a:bodyPr/>
        <a:lstStyle/>
        <a:p>
          <a:endParaRPr lang="en-US"/>
        </a:p>
      </dgm:t>
    </dgm:pt>
    <dgm:pt modelId="{7F0E5913-7576-4B36-9904-88280D7CF650}" type="pres">
      <dgm:prSet presAssocID="{E421D8FF-4C3B-441C-8C27-B3CD24F833F0}" presName="hierChild4" presStyleCnt="0"/>
      <dgm:spPr/>
    </dgm:pt>
    <dgm:pt modelId="{DDBBDB9E-C2ED-4400-BEF2-9CEFF5F35420}" type="pres">
      <dgm:prSet presAssocID="{DB484284-A480-4613-BC1A-CA1929E16AFA}" presName="Name64" presStyleLbl="parChTrans1D3" presStyleIdx="0" presStyleCnt="2"/>
      <dgm:spPr/>
    </dgm:pt>
    <dgm:pt modelId="{F9E87244-EAEE-478C-86C0-5D2485353A54}" type="pres">
      <dgm:prSet presAssocID="{9B6F661F-C27D-4FB9-8E7E-CA9B216347DF}" presName="hierRoot2" presStyleCnt="0">
        <dgm:presLayoutVars>
          <dgm:hierBranch val="init"/>
        </dgm:presLayoutVars>
      </dgm:prSet>
      <dgm:spPr/>
    </dgm:pt>
    <dgm:pt modelId="{55F2D6EA-4A35-485A-85E4-4A0BDB5B8D18}" type="pres">
      <dgm:prSet presAssocID="{9B6F661F-C27D-4FB9-8E7E-CA9B216347DF}" presName="rootComposite" presStyleCnt="0"/>
      <dgm:spPr/>
    </dgm:pt>
    <dgm:pt modelId="{D3639EE9-9024-4A4B-A6E7-FA9041882504}" type="pres">
      <dgm:prSet presAssocID="{9B6F661F-C27D-4FB9-8E7E-CA9B216347DF}" presName="rootText" presStyleLbl="node3" presStyleIdx="0" presStyleCnt="1" custLinFactX="-6611" custLinFactNeighborX="-100000" custLinFactNeighborY="-77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073F49-F0C0-4B8D-AA45-46CB9D929CC7}" type="pres">
      <dgm:prSet presAssocID="{9B6F661F-C27D-4FB9-8E7E-CA9B216347DF}" presName="rootConnector" presStyleLbl="node3" presStyleIdx="0" presStyleCnt="1"/>
      <dgm:spPr/>
      <dgm:t>
        <a:bodyPr/>
        <a:lstStyle/>
        <a:p>
          <a:endParaRPr lang="en-US"/>
        </a:p>
      </dgm:t>
    </dgm:pt>
    <dgm:pt modelId="{D47BD022-98E5-41EE-BD3B-6042E723C7D8}" type="pres">
      <dgm:prSet presAssocID="{9B6F661F-C27D-4FB9-8E7E-CA9B216347DF}" presName="hierChild4" presStyleCnt="0"/>
      <dgm:spPr/>
    </dgm:pt>
    <dgm:pt modelId="{56582329-7F5D-47D9-9AB3-B357D417399C}" type="pres">
      <dgm:prSet presAssocID="{9B6F661F-C27D-4FB9-8E7E-CA9B216347DF}" presName="hierChild5" presStyleCnt="0"/>
      <dgm:spPr/>
    </dgm:pt>
    <dgm:pt modelId="{8553FAA1-53DD-439D-90F2-0B132087E109}" type="pres">
      <dgm:prSet presAssocID="{E310A136-9D80-4BDA-9EE9-1EAB8284C91A}" presName="Name115" presStyleLbl="parChTrans1D4" presStyleIdx="0" presStyleCnt="1"/>
      <dgm:spPr/>
    </dgm:pt>
    <dgm:pt modelId="{F597262F-6AA6-4E65-8EBD-9617CAEB01DC}" type="pres">
      <dgm:prSet presAssocID="{3D23AB88-BD8C-490E-B7E6-71F2504B07E3}" presName="hierRoot3" presStyleCnt="0">
        <dgm:presLayoutVars>
          <dgm:hierBranch val="init"/>
        </dgm:presLayoutVars>
      </dgm:prSet>
      <dgm:spPr/>
    </dgm:pt>
    <dgm:pt modelId="{3F215B65-B84F-433E-9100-95EFCF033CC9}" type="pres">
      <dgm:prSet presAssocID="{3D23AB88-BD8C-490E-B7E6-71F2504B07E3}" presName="rootComposite3" presStyleCnt="0"/>
      <dgm:spPr/>
    </dgm:pt>
    <dgm:pt modelId="{12FDB1AE-0867-4347-9E57-EB1682CE402F}" type="pres">
      <dgm:prSet presAssocID="{3D23AB88-BD8C-490E-B7E6-71F2504B07E3}" presName="rootText3" presStyleLbl="asst3" presStyleIdx="0" presStyleCnt="1" custLinFactX="-50623" custLinFactY="100000" custLinFactNeighborX="-100000" custLinFactNeighborY="1789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F0976-C9D2-4E82-A359-85B78E89518D}" type="pres">
      <dgm:prSet presAssocID="{3D23AB88-BD8C-490E-B7E6-71F2504B07E3}" presName="rootConnector3" presStyleLbl="asst3" presStyleIdx="0" presStyleCnt="1"/>
      <dgm:spPr/>
      <dgm:t>
        <a:bodyPr/>
        <a:lstStyle/>
        <a:p>
          <a:endParaRPr lang="en-US"/>
        </a:p>
      </dgm:t>
    </dgm:pt>
    <dgm:pt modelId="{1EAA10F2-8BFB-4C4A-AB26-7121D66411B8}" type="pres">
      <dgm:prSet presAssocID="{3D23AB88-BD8C-490E-B7E6-71F2504B07E3}" presName="hierChild6" presStyleCnt="0"/>
      <dgm:spPr/>
    </dgm:pt>
    <dgm:pt modelId="{8B2EED1E-9505-43FE-B313-03A29391A376}" type="pres">
      <dgm:prSet presAssocID="{3D23AB88-BD8C-490E-B7E6-71F2504B07E3}" presName="hierChild7" presStyleCnt="0"/>
      <dgm:spPr/>
    </dgm:pt>
    <dgm:pt modelId="{AE3DE65E-4439-4546-8369-47625D4BBD44}" type="pres">
      <dgm:prSet presAssocID="{E421D8FF-4C3B-441C-8C27-B3CD24F833F0}" presName="hierChild5" presStyleCnt="0"/>
      <dgm:spPr/>
    </dgm:pt>
    <dgm:pt modelId="{D73848CA-4B1F-4297-A72A-6D483B2F3010}" type="pres">
      <dgm:prSet presAssocID="{3A3996BB-11B7-4163-B703-B778D5E8079E}" presName="Name115" presStyleLbl="parChTrans1D3" presStyleIdx="1" presStyleCnt="2"/>
      <dgm:spPr/>
    </dgm:pt>
    <dgm:pt modelId="{777C042F-ADCD-4B85-9EB8-A72A298753AC}" type="pres">
      <dgm:prSet presAssocID="{BDF464E1-D41E-430A-A09F-B5364B1BA1D6}" presName="hierRoot3" presStyleCnt="0">
        <dgm:presLayoutVars>
          <dgm:hierBranch val="init"/>
        </dgm:presLayoutVars>
      </dgm:prSet>
      <dgm:spPr/>
    </dgm:pt>
    <dgm:pt modelId="{ECDB7D76-CC7A-4109-AB72-A0CC22A5D9EE}" type="pres">
      <dgm:prSet presAssocID="{BDF464E1-D41E-430A-A09F-B5364B1BA1D6}" presName="rootComposite3" presStyleCnt="0"/>
      <dgm:spPr/>
    </dgm:pt>
    <dgm:pt modelId="{AAADCAEC-DDD8-4D33-8117-15AABC46E812}" type="pres">
      <dgm:prSet presAssocID="{BDF464E1-D41E-430A-A09F-B5364B1BA1D6}" presName="rootText3" presStyleLbl="asst2" presStyleIdx="0" presStyleCnt="1" custLinFactY="-41664" custLinFactNeighborX="-6424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DD7550-51BC-41E5-BB66-397ECDE345A6}" type="pres">
      <dgm:prSet presAssocID="{BDF464E1-D41E-430A-A09F-B5364B1BA1D6}" presName="rootConnector3" presStyleLbl="asst2" presStyleIdx="0" presStyleCnt="1"/>
      <dgm:spPr/>
      <dgm:t>
        <a:bodyPr/>
        <a:lstStyle/>
        <a:p>
          <a:endParaRPr lang="en-US"/>
        </a:p>
      </dgm:t>
    </dgm:pt>
    <dgm:pt modelId="{8A76098C-87AC-44BF-8936-A38E13AE215C}" type="pres">
      <dgm:prSet presAssocID="{BDF464E1-D41E-430A-A09F-B5364B1BA1D6}" presName="hierChild6" presStyleCnt="0"/>
      <dgm:spPr/>
    </dgm:pt>
    <dgm:pt modelId="{983EA96A-646F-4B1A-930D-36C54A873233}" type="pres">
      <dgm:prSet presAssocID="{BDF464E1-D41E-430A-A09F-B5364B1BA1D6}" presName="hierChild7" presStyleCnt="0"/>
      <dgm:spPr/>
    </dgm:pt>
    <dgm:pt modelId="{BC2648D9-A000-4546-B165-F0AAB65149F2}" type="pres">
      <dgm:prSet presAssocID="{90C29ED4-5E18-4630-B63B-64C911C4E464}" presName="hierChild3" presStyleCnt="0"/>
      <dgm:spPr/>
    </dgm:pt>
  </dgm:ptLst>
  <dgm:cxnLst>
    <dgm:cxn modelId="{84F980DE-4B3F-4C44-BABC-D98DA711D367}" type="presOf" srcId="{2F4102F4-E022-4927-BB95-98C4D0CEFAD1}" destId="{EF2B14F3-35A5-4AAE-8EAC-8EE57BC4391C}" srcOrd="0" destOrd="0" presId="urn:microsoft.com/office/officeart/2009/3/layout/HorizontalOrganizationChart"/>
    <dgm:cxn modelId="{76D23CF2-CD06-4037-A865-3B2E44C2BBFD}" type="presOf" srcId="{90C29ED4-5E18-4630-B63B-64C911C4E464}" destId="{94D58A74-DA0D-48F3-B853-32D09163E523}" srcOrd="0" destOrd="0" presId="urn:microsoft.com/office/officeart/2009/3/layout/HorizontalOrganizationChart"/>
    <dgm:cxn modelId="{02C20057-EC8E-428E-A49B-C168EDF6BA72}" srcId="{9B6F661F-C27D-4FB9-8E7E-CA9B216347DF}" destId="{3D23AB88-BD8C-490E-B7E6-71F2504B07E3}" srcOrd="0" destOrd="0" parTransId="{E310A136-9D80-4BDA-9EE9-1EAB8284C91A}" sibTransId="{68806971-7ECB-419C-BBD0-196E63F211F7}"/>
    <dgm:cxn modelId="{F8BA7306-244F-417D-86AD-11B9675E89A1}" srcId="{2F4102F4-E022-4927-BB95-98C4D0CEFAD1}" destId="{90C29ED4-5E18-4630-B63B-64C911C4E464}" srcOrd="0" destOrd="0" parTransId="{9318EEA2-9111-4244-BDF2-04B999A6BA2B}" sibTransId="{A7131807-9508-4D3F-93B8-4A91D29DE2D4}"/>
    <dgm:cxn modelId="{EC50B020-6B45-4DCB-A15D-AA3D508D8E67}" type="presOf" srcId="{90C29ED4-5E18-4630-B63B-64C911C4E464}" destId="{4F982ABC-CEA0-47BB-9A0E-7B69999C6FD1}" srcOrd="1" destOrd="0" presId="urn:microsoft.com/office/officeart/2009/3/layout/HorizontalOrganizationChart"/>
    <dgm:cxn modelId="{88EE3169-FC2D-4C83-945B-FC2C1EB652EB}" type="presOf" srcId="{BDF464E1-D41E-430A-A09F-B5364B1BA1D6}" destId="{7EDD7550-51BC-41E5-BB66-397ECDE345A6}" srcOrd="1" destOrd="0" presId="urn:microsoft.com/office/officeart/2009/3/layout/HorizontalOrganizationChart"/>
    <dgm:cxn modelId="{F859CC21-B4B1-491C-B800-36DC65836058}" type="presOf" srcId="{E421D8FF-4C3B-441C-8C27-B3CD24F833F0}" destId="{A69DF023-34C2-481C-84D9-E02EB821AB64}" srcOrd="0" destOrd="0" presId="urn:microsoft.com/office/officeart/2009/3/layout/HorizontalOrganizationChart"/>
    <dgm:cxn modelId="{C72608EF-69E4-402F-984E-C370801717F0}" type="presOf" srcId="{DB484284-A480-4613-BC1A-CA1929E16AFA}" destId="{DDBBDB9E-C2ED-4400-BEF2-9CEFF5F35420}" srcOrd="0" destOrd="0" presId="urn:microsoft.com/office/officeart/2009/3/layout/HorizontalOrganizationChart"/>
    <dgm:cxn modelId="{04E5C3EF-3006-4116-AECA-CD859F28EE97}" srcId="{E421D8FF-4C3B-441C-8C27-B3CD24F833F0}" destId="{9B6F661F-C27D-4FB9-8E7E-CA9B216347DF}" srcOrd="1" destOrd="0" parTransId="{DB484284-A480-4613-BC1A-CA1929E16AFA}" sibTransId="{FD3948C9-38F5-4E42-BD06-AC64CB3C47C9}"/>
    <dgm:cxn modelId="{53D27B5A-1FA7-42EF-8696-363BFF70AA18}" type="presOf" srcId="{3D23AB88-BD8C-490E-B7E6-71F2504B07E3}" destId="{12FDB1AE-0867-4347-9E57-EB1682CE402F}" srcOrd="0" destOrd="0" presId="urn:microsoft.com/office/officeart/2009/3/layout/HorizontalOrganizationChart"/>
    <dgm:cxn modelId="{A514E439-5BFE-49E4-9E55-A06A44AC2709}" type="presOf" srcId="{9B6F661F-C27D-4FB9-8E7E-CA9B216347DF}" destId="{36073F49-F0C0-4B8D-AA45-46CB9D929CC7}" srcOrd="1" destOrd="0" presId="urn:microsoft.com/office/officeart/2009/3/layout/HorizontalOrganizationChart"/>
    <dgm:cxn modelId="{E2C1F0AC-F126-486E-B008-3F514EDC93C1}" type="presOf" srcId="{9B6F661F-C27D-4FB9-8E7E-CA9B216347DF}" destId="{D3639EE9-9024-4A4B-A6E7-FA9041882504}" srcOrd="0" destOrd="0" presId="urn:microsoft.com/office/officeart/2009/3/layout/HorizontalOrganizationChart"/>
    <dgm:cxn modelId="{B886C0A6-A739-4C93-9A86-187B57BF778C}" type="presOf" srcId="{3D23AB88-BD8C-490E-B7E6-71F2504B07E3}" destId="{2CEF0976-C9D2-4E82-A359-85B78E89518D}" srcOrd="1" destOrd="0" presId="urn:microsoft.com/office/officeart/2009/3/layout/HorizontalOrganizationChart"/>
    <dgm:cxn modelId="{9594F3FB-05BC-4C93-AF1F-E7EEDC7EBC50}" type="presOf" srcId="{E310A136-9D80-4BDA-9EE9-1EAB8284C91A}" destId="{8553FAA1-53DD-439D-90F2-0B132087E109}" srcOrd="0" destOrd="0" presId="urn:microsoft.com/office/officeart/2009/3/layout/HorizontalOrganizationChart"/>
    <dgm:cxn modelId="{F1A6CD75-8E47-44BA-A706-81460BE8BFB8}" srcId="{90C29ED4-5E18-4630-B63B-64C911C4E464}" destId="{E421D8FF-4C3B-441C-8C27-B3CD24F833F0}" srcOrd="0" destOrd="0" parTransId="{9BEEDD34-AD87-463F-A5A9-75D9EA4BA859}" sibTransId="{ADBE7233-39AE-49F5-A1F5-AB4BAB536FFE}"/>
    <dgm:cxn modelId="{7DCEBC03-BDD1-477D-8C53-DDEBEEA3EB24}" type="presOf" srcId="{9BEEDD34-AD87-463F-A5A9-75D9EA4BA859}" destId="{9B49E856-9B1A-4AE0-B8D1-8D98D8018AD7}" srcOrd="0" destOrd="0" presId="urn:microsoft.com/office/officeart/2009/3/layout/HorizontalOrganizationChart"/>
    <dgm:cxn modelId="{DD08F334-ECEE-4D71-AF24-ECC7A2B502A1}" type="presOf" srcId="{3A3996BB-11B7-4163-B703-B778D5E8079E}" destId="{D73848CA-4B1F-4297-A72A-6D483B2F3010}" srcOrd="0" destOrd="0" presId="urn:microsoft.com/office/officeart/2009/3/layout/HorizontalOrganizationChart"/>
    <dgm:cxn modelId="{4425E77D-3486-4670-BB7C-81BF6A4BA786}" srcId="{E421D8FF-4C3B-441C-8C27-B3CD24F833F0}" destId="{BDF464E1-D41E-430A-A09F-B5364B1BA1D6}" srcOrd="0" destOrd="0" parTransId="{3A3996BB-11B7-4163-B703-B778D5E8079E}" sibTransId="{2C7A1382-D8C6-4D33-88FE-4C8F00D89541}"/>
    <dgm:cxn modelId="{8D8EAEE5-9B2C-4D98-8479-76C81D274503}" type="presOf" srcId="{E421D8FF-4C3B-441C-8C27-B3CD24F833F0}" destId="{D501A60B-F291-47E2-B5FE-8FF74AD7EE26}" srcOrd="1" destOrd="0" presId="urn:microsoft.com/office/officeart/2009/3/layout/HorizontalOrganizationChart"/>
    <dgm:cxn modelId="{F7AF7D4B-3C45-4436-B27B-3C0F64ED44C6}" type="presOf" srcId="{BDF464E1-D41E-430A-A09F-B5364B1BA1D6}" destId="{AAADCAEC-DDD8-4D33-8117-15AABC46E812}" srcOrd="0" destOrd="0" presId="urn:microsoft.com/office/officeart/2009/3/layout/HorizontalOrganizationChart"/>
    <dgm:cxn modelId="{08D5F269-F2A4-49C1-85A0-59CE05215EAE}" type="presParOf" srcId="{EF2B14F3-35A5-4AAE-8EAC-8EE57BC4391C}" destId="{08C85D4C-BD51-496F-BE0E-7306E0D8F7EB}" srcOrd="0" destOrd="0" presId="urn:microsoft.com/office/officeart/2009/3/layout/HorizontalOrganizationChart"/>
    <dgm:cxn modelId="{CAF120A5-5FD5-45BE-9EC8-7E91A40E297C}" type="presParOf" srcId="{08C85D4C-BD51-496F-BE0E-7306E0D8F7EB}" destId="{304B27D3-1955-4048-94BB-2B5694595FC8}" srcOrd="0" destOrd="0" presId="urn:microsoft.com/office/officeart/2009/3/layout/HorizontalOrganizationChart"/>
    <dgm:cxn modelId="{73CE9905-8ED3-4088-9ABE-82261007F0DA}" type="presParOf" srcId="{304B27D3-1955-4048-94BB-2B5694595FC8}" destId="{94D58A74-DA0D-48F3-B853-32D09163E523}" srcOrd="0" destOrd="0" presId="urn:microsoft.com/office/officeart/2009/3/layout/HorizontalOrganizationChart"/>
    <dgm:cxn modelId="{C8CBEFE2-9EC2-4B49-89D0-63C6B4893552}" type="presParOf" srcId="{304B27D3-1955-4048-94BB-2B5694595FC8}" destId="{4F982ABC-CEA0-47BB-9A0E-7B69999C6FD1}" srcOrd="1" destOrd="0" presId="urn:microsoft.com/office/officeart/2009/3/layout/HorizontalOrganizationChart"/>
    <dgm:cxn modelId="{3B3BB0BF-FEE8-4592-958D-CA03B89FD238}" type="presParOf" srcId="{08C85D4C-BD51-496F-BE0E-7306E0D8F7EB}" destId="{95D54A03-14EB-41E2-96B4-7CE9B04F06C0}" srcOrd="1" destOrd="0" presId="urn:microsoft.com/office/officeart/2009/3/layout/HorizontalOrganizationChart"/>
    <dgm:cxn modelId="{99EC398F-7A9C-4D9C-AEDF-57AF28B72424}" type="presParOf" srcId="{95D54A03-14EB-41E2-96B4-7CE9B04F06C0}" destId="{9B49E856-9B1A-4AE0-B8D1-8D98D8018AD7}" srcOrd="0" destOrd="0" presId="urn:microsoft.com/office/officeart/2009/3/layout/HorizontalOrganizationChart"/>
    <dgm:cxn modelId="{52E891EF-6C35-4740-9A55-C7C966898233}" type="presParOf" srcId="{95D54A03-14EB-41E2-96B4-7CE9B04F06C0}" destId="{A804B9E0-9A05-43CA-AA15-75D503A290A8}" srcOrd="1" destOrd="0" presId="urn:microsoft.com/office/officeart/2009/3/layout/HorizontalOrganizationChart"/>
    <dgm:cxn modelId="{A1548675-F4E3-4ECD-AB93-6FFE3053F7F1}" type="presParOf" srcId="{A804B9E0-9A05-43CA-AA15-75D503A290A8}" destId="{7D3FDE5D-2676-4AAF-AFEC-D5DD595293B0}" srcOrd="0" destOrd="0" presId="urn:microsoft.com/office/officeart/2009/3/layout/HorizontalOrganizationChart"/>
    <dgm:cxn modelId="{974C9890-BCE4-4B0A-B802-9CEEBF779A33}" type="presParOf" srcId="{7D3FDE5D-2676-4AAF-AFEC-D5DD595293B0}" destId="{A69DF023-34C2-481C-84D9-E02EB821AB64}" srcOrd="0" destOrd="0" presId="urn:microsoft.com/office/officeart/2009/3/layout/HorizontalOrganizationChart"/>
    <dgm:cxn modelId="{A1DD60AA-A399-42A5-AC01-046458C46144}" type="presParOf" srcId="{7D3FDE5D-2676-4AAF-AFEC-D5DD595293B0}" destId="{D501A60B-F291-47E2-B5FE-8FF74AD7EE26}" srcOrd="1" destOrd="0" presId="urn:microsoft.com/office/officeart/2009/3/layout/HorizontalOrganizationChart"/>
    <dgm:cxn modelId="{32BE0A3F-1A19-4854-AE3E-C8B2E63449D6}" type="presParOf" srcId="{A804B9E0-9A05-43CA-AA15-75D503A290A8}" destId="{7F0E5913-7576-4B36-9904-88280D7CF650}" srcOrd="1" destOrd="0" presId="urn:microsoft.com/office/officeart/2009/3/layout/HorizontalOrganizationChart"/>
    <dgm:cxn modelId="{1DA9A6B7-FB6F-46C4-B393-16BDCF0D4CBC}" type="presParOf" srcId="{7F0E5913-7576-4B36-9904-88280D7CF650}" destId="{DDBBDB9E-C2ED-4400-BEF2-9CEFF5F35420}" srcOrd="0" destOrd="0" presId="urn:microsoft.com/office/officeart/2009/3/layout/HorizontalOrganizationChart"/>
    <dgm:cxn modelId="{A121CBDE-BDB1-48FF-B135-45834E079BFB}" type="presParOf" srcId="{7F0E5913-7576-4B36-9904-88280D7CF650}" destId="{F9E87244-EAEE-478C-86C0-5D2485353A54}" srcOrd="1" destOrd="0" presId="urn:microsoft.com/office/officeart/2009/3/layout/HorizontalOrganizationChart"/>
    <dgm:cxn modelId="{0AE7FDDB-6361-4456-9465-C2FE65E63CC0}" type="presParOf" srcId="{F9E87244-EAEE-478C-86C0-5D2485353A54}" destId="{55F2D6EA-4A35-485A-85E4-4A0BDB5B8D18}" srcOrd="0" destOrd="0" presId="urn:microsoft.com/office/officeart/2009/3/layout/HorizontalOrganizationChart"/>
    <dgm:cxn modelId="{81514B73-D0C7-417C-8F07-20D28BCA81D8}" type="presParOf" srcId="{55F2D6EA-4A35-485A-85E4-4A0BDB5B8D18}" destId="{D3639EE9-9024-4A4B-A6E7-FA9041882504}" srcOrd="0" destOrd="0" presId="urn:microsoft.com/office/officeart/2009/3/layout/HorizontalOrganizationChart"/>
    <dgm:cxn modelId="{CA945FF7-522D-4D28-8B27-74CC2BEBD6D1}" type="presParOf" srcId="{55F2D6EA-4A35-485A-85E4-4A0BDB5B8D18}" destId="{36073F49-F0C0-4B8D-AA45-46CB9D929CC7}" srcOrd="1" destOrd="0" presId="urn:microsoft.com/office/officeart/2009/3/layout/HorizontalOrganizationChart"/>
    <dgm:cxn modelId="{8CFBF5BD-4100-4CEE-A912-DD4F2AFEAFE7}" type="presParOf" srcId="{F9E87244-EAEE-478C-86C0-5D2485353A54}" destId="{D47BD022-98E5-41EE-BD3B-6042E723C7D8}" srcOrd="1" destOrd="0" presId="urn:microsoft.com/office/officeart/2009/3/layout/HorizontalOrganizationChart"/>
    <dgm:cxn modelId="{5C0797ED-6658-43E1-BD2F-716AEBF06C5D}" type="presParOf" srcId="{F9E87244-EAEE-478C-86C0-5D2485353A54}" destId="{56582329-7F5D-47D9-9AB3-B357D417399C}" srcOrd="2" destOrd="0" presId="urn:microsoft.com/office/officeart/2009/3/layout/HorizontalOrganizationChart"/>
    <dgm:cxn modelId="{62FE68FA-38CB-4C86-82B6-8667A152377A}" type="presParOf" srcId="{56582329-7F5D-47D9-9AB3-B357D417399C}" destId="{8553FAA1-53DD-439D-90F2-0B132087E109}" srcOrd="0" destOrd="0" presId="urn:microsoft.com/office/officeart/2009/3/layout/HorizontalOrganizationChart"/>
    <dgm:cxn modelId="{EB382B29-0308-4F81-8B28-38D1203C8558}" type="presParOf" srcId="{56582329-7F5D-47D9-9AB3-B357D417399C}" destId="{F597262F-6AA6-4E65-8EBD-9617CAEB01DC}" srcOrd="1" destOrd="0" presId="urn:microsoft.com/office/officeart/2009/3/layout/HorizontalOrganizationChart"/>
    <dgm:cxn modelId="{01D87869-C513-4363-9534-3ACC4995F87A}" type="presParOf" srcId="{F597262F-6AA6-4E65-8EBD-9617CAEB01DC}" destId="{3F215B65-B84F-433E-9100-95EFCF033CC9}" srcOrd="0" destOrd="0" presId="urn:microsoft.com/office/officeart/2009/3/layout/HorizontalOrganizationChart"/>
    <dgm:cxn modelId="{9F41064E-DEF9-4F23-BF61-DAC5BF5F7284}" type="presParOf" srcId="{3F215B65-B84F-433E-9100-95EFCF033CC9}" destId="{12FDB1AE-0867-4347-9E57-EB1682CE402F}" srcOrd="0" destOrd="0" presId="urn:microsoft.com/office/officeart/2009/3/layout/HorizontalOrganizationChart"/>
    <dgm:cxn modelId="{4B59072E-FC12-4491-A4AA-87B7F2370BD4}" type="presParOf" srcId="{3F215B65-B84F-433E-9100-95EFCF033CC9}" destId="{2CEF0976-C9D2-4E82-A359-85B78E89518D}" srcOrd="1" destOrd="0" presId="urn:microsoft.com/office/officeart/2009/3/layout/HorizontalOrganizationChart"/>
    <dgm:cxn modelId="{C24F4E3C-7907-4F79-8A38-D648C7F8E4B1}" type="presParOf" srcId="{F597262F-6AA6-4E65-8EBD-9617CAEB01DC}" destId="{1EAA10F2-8BFB-4C4A-AB26-7121D66411B8}" srcOrd="1" destOrd="0" presId="urn:microsoft.com/office/officeart/2009/3/layout/HorizontalOrganizationChart"/>
    <dgm:cxn modelId="{C5C4280D-58AB-408C-BD8D-C4ABE92887F5}" type="presParOf" srcId="{F597262F-6AA6-4E65-8EBD-9617CAEB01DC}" destId="{8B2EED1E-9505-43FE-B313-03A29391A376}" srcOrd="2" destOrd="0" presId="urn:microsoft.com/office/officeart/2009/3/layout/HorizontalOrganizationChart"/>
    <dgm:cxn modelId="{DE8B52BC-BFD7-4C86-A966-5F8E526A11BF}" type="presParOf" srcId="{A804B9E0-9A05-43CA-AA15-75D503A290A8}" destId="{AE3DE65E-4439-4546-8369-47625D4BBD44}" srcOrd="2" destOrd="0" presId="urn:microsoft.com/office/officeart/2009/3/layout/HorizontalOrganizationChart"/>
    <dgm:cxn modelId="{2C490583-B3A0-4193-81B0-57B5E12D11DD}" type="presParOf" srcId="{AE3DE65E-4439-4546-8369-47625D4BBD44}" destId="{D73848CA-4B1F-4297-A72A-6D483B2F3010}" srcOrd="0" destOrd="0" presId="urn:microsoft.com/office/officeart/2009/3/layout/HorizontalOrganizationChart"/>
    <dgm:cxn modelId="{9B170BE6-8CD9-4BFE-91D4-4BADAEB7F73F}" type="presParOf" srcId="{AE3DE65E-4439-4546-8369-47625D4BBD44}" destId="{777C042F-ADCD-4B85-9EB8-A72A298753AC}" srcOrd="1" destOrd="0" presId="urn:microsoft.com/office/officeart/2009/3/layout/HorizontalOrganizationChart"/>
    <dgm:cxn modelId="{A071A3FE-5FA8-4D6C-A60E-53F1D6273CC7}" type="presParOf" srcId="{777C042F-ADCD-4B85-9EB8-A72A298753AC}" destId="{ECDB7D76-CC7A-4109-AB72-A0CC22A5D9EE}" srcOrd="0" destOrd="0" presId="urn:microsoft.com/office/officeart/2009/3/layout/HorizontalOrganizationChart"/>
    <dgm:cxn modelId="{645A55FC-78D6-4792-8740-3B77BB74EA51}" type="presParOf" srcId="{ECDB7D76-CC7A-4109-AB72-A0CC22A5D9EE}" destId="{AAADCAEC-DDD8-4D33-8117-15AABC46E812}" srcOrd="0" destOrd="0" presId="urn:microsoft.com/office/officeart/2009/3/layout/HorizontalOrganizationChart"/>
    <dgm:cxn modelId="{8622FB92-D415-432F-8DFF-AB4AC5D284FA}" type="presParOf" srcId="{ECDB7D76-CC7A-4109-AB72-A0CC22A5D9EE}" destId="{7EDD7550-51BC-41E5-BB66-397ECDE345A6}" srcOrd="1" destOrd="0" presId="urn:microsoft.com/office/officeart/2009/3/layout/HorizontalOrganizationChart"/>
    <dgm:cxn modelId="{1A2E3AA3-4CF1-4543-B4F9-E45BA0A425B4}" type="presParOf" srcId="{777C042F-ADCD-4B85-9EB8-A72A298753AC}" destId="{8A76098C-87AC-44BF-8936-A38E13AE215C}" srcOrd="1" destOrd="0" presId="urn:microsoft.com/office/officeart/2009/3/layout/HorizontalOrganizationChart"/>
    <dgm:cxn modelId="{9CBACF09-46B1-410F-B259-EC424ECF3207}" type="presParOf" srcId="{777C042F-ADCD-4B85-9EB8-A72A298753AC}" destId="{983EA96A-646F-4B1A-930D-36C54A873233}" srcOrd="2" destOrd="0" presId="urn:microsoft.com/office/officeart/2009/3/layout/HorizontalOrganizationChart"/>
    <dgm:cxn modelId="{49C5A831-0060-4CE9-8AE1-3399F497C05D}" type="presParOf" srcId="{08C85D4C-BD51-496F-BE0E-7306E0D8F7EB}" destId="{BC2648D9-A000-4546-B165-F0AAB65149F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6F661F-C27D-4FB9-8E7E-CA9B216347DF}">
      <dgm:prSet/>
      <dgm:spPr/>
      <dgm:t>
        <a:bodyPr/>
        <a:lstStyle/>
        <a:p>
          <a:r>
            <a:rPr lang="en-US" dirty="0" smtClean="0"/>
            <a:t>3 member disciplinary Panel</a:t>
          </a:r>
          <a:endParaRPr lang="en-US" dirty="0"/>
        </a:p>
      </dgm:t>
    </dgm:pt>
    <dgm:pt modelId="{DB484284-A480-4613-BC1A-CA1929E16AFA}" type="parTrans" cxnId="{04E5C3EF-3006-4116-AECA-CD859F28EE97}">
      <dgm:prSet/>
      <dgm:spPr/>
      <dgm:t>
        <a:bodyPr/>
        <a:lstStyle/>
        <a:p>
          <a:endParaRPr lang="en-US"/>
        </a:p>
      </dgm:t>
    </dgm:pt>
    <dgm:pt modelId="{FD3948C9-38F5-4E42-BD06-AC64CB3C47C9}" type="sibTrans" cxnId="{04E5C3EF-3006-4116-AECA-CD859F28EE97}">
      <dgm:prSet/>
      <dgm:spPr/>
      <dgm:t>
        <a:bodyPr/>
        <a:lstStyle/>
        <a:p>
          <a:endParaRPr lang="en-US"/>
        </a:p>
      </dgm:t>
    </dgm:pt>
    <dgm:pt modelId="{3D23AB88-BD8C-490E-B7E6-71F2504B07E3}" type="asst">
      <dgm:prSet/>
      <dgm:spPr/>
      <dgm:t>
        <a:bodyPr/>
        <a:lstStyle/>
        <a:p>
          <a:r>
            <a:rPr lang="en-US" dirty="0" smtClean="0"/>
            <a:t>Panel Hearing</a:t>
          </a:r>
          <a:endParaRPr lang="en-US" dirty="0"/>
        </a:p>
      </dgm:t>
    </dgm:pt>
    <dgm:pt modelId="{E310A136-9D80-4BDA-9EE9-1EAB8284C91A}" type="parTrans" cxnId="{02C20057-EC8E-428E-A49B-C168EDF6BA72}">
      <dgm:prSet/>
      <dgm:spPr/>
      <dgm:t>
        <a:bodyPr/>
        <a:lstStyle/>
        <a:p>
          <a:endParaRPr lang="en-US"/>
        </a:p>
      </dgm:t>
    </dgm:pt>
    <dgm:pt modelId="{68806971-7ECB-419C-BBD0-196E63F211F7}" type="sibTrans" cxnId="{02C20057-EC8E-428E-A49B-C168EDF6BA72}">
      <dgm:prSet/>
      <dgm:spPr/>
      <dgm:t>
        <a:bodyPr/>
        <a:lstStyle/>
        <a:p>
          <a:endParaRPr lang="en-US"/>
        </a:p>
      </dgm:t>
    </dgm:pt>
    <dgm:pt modelId="{02D94383-5306-483B-B87D-13D557AEE62D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Panels Recommendation (submitted to BOT) </a:t>
          </a:r>
          <a:endParaRPr lang="en-US" dirty="0"/>
        </a:p>
      </dgm:t>
    </dgm:pt>
    <dgm:pt modelId="{48BC0441-E743-478B-8C69-F00D6D7C04D9}" type="parTrans" cxnId="{44286FE0-6E21-4B38-A8BA-4CDBAEEB8774}">
      <dgm:prSet/>
      <dgm:spPr/>
      <dgm:t>
        <a:bodyPr/>
        <a:lstStyle/>
        <a:p>
          <a:endParaRPr lang="en-US"/>
        </a:p>
      </dgm:t>
    </dgm:pt>
    <dgm:pt modelId="{DCA519E4-4DF7-44FE-8AB3-4DC9B5D5C2FE}" type="sibTrans" cxnId="{44286FE0-6E21-4B38-A8BA-4CDBAEEB8774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B8BF30-80A1-45F3-BDEB-7768DAA1ACB2}" type="pres">
      <dgm:prSet presAssocID="{9B6F661F-C27D-4FB9-8E7E-CA9B216347DF}" presName="hierRoot1" presStyleCnt="0">
        <dgm:presLayoutVars>
          <dgm:hierBranch val="init"/>
        </dgm:presLayoutVars>
      </dgm:prSet>
      <dgm:spPr/>
    </dgm:pt>
    <dgm:pt modelId="{4464E726-5B97-4A3F-BBD3-BACB77556877}" type="pres">
      <dgm:prSet presAssocID="{9B6F661F-C27D-4FB9-8E7E-CA9B216347DF}" presName="rootComposite1" presStyleCnt="0"/>
      <dgm:spPr/>
    </dgm:pt>
    <dgm:pt modelId="{55F43E76-ACD2-44FB-9B06-B7718C6E6C43}" type="pres">
      <dgm:prSet presAssocID="{9B6F661F-C27D-4FB9-8E7E-CA9B216347D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CB3D37-9BF8-45F8-BDB0-E69AD2D45626}" type="pres">
      <dgm:prSet presAssocID="{9B6F661F-C27D-4FB9-8E7E-CA9B216347D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6050F44-3436-42FE-ADF7-A8B6BFFE1650}" type="pres">
      <dgm:prSet presAssocID="{9B6F661F-C27D-4FB9-8E7E-CA9B216347DF}" presName="hierChild2" presStyleCnt="0"/>
      <dgm:spPr/>
    </dgm:pt>
    <dgm:pt modelId="{4A200BBE-2391-40B1-8DDA-41C20C284013}" type="pres">
      <dgm:prSet presAssocID="{9B6F661F-C27D-4FB9-8E7E-CA9B216347DF}" presName="hierChild3" presStyleCnt="0"/>
      <dgm:spPr/>
    </dgm:pt>
    <dgm:pt modelId="{8553FAA1-53DD-439D-90F2-0B132087E109}" type="pres">
      <dgm:prSet presAssocID="{E310A136-9D80-4BDA-9EE9-1EAB8284C91A}" presName="Name115" presStyleLbl="parChTrans1D2" presStyleIdx="0" presStyleCnt="1"/>
      <dgm:spPr/>
      <dgm:t>
        <a:bodyPr/>
        <a:lstStyle/>
        <a:p>
          <a:endParaRPr lang="en-US"/>
        </a:p>
      </dgm:t>
    </dgm:pt>
    <dgm:pt modelId="{F597262F-6AA6-4E65-8EBD-9617CAEB01DC}" type="pres">
      <dgm:prSet presAssocID="{3D23AB88-BD8C-490E-B7E6-71F2504B07E3}" presName="hierRoot3" presStyleCnt="0">
        <dgm:presLayoutVars>
          <dgm:hierBranch val="init"/>
        </dgm:presLayoutVars>
      </dgm:prSet>
      <dgm:spPr/>
    </dgm:pt>
    <dgm:pt modelId="{3F215B65-B84F-433E-9100-95EFCF033CC9}" type="pres">
      <dgm:prSet presAssocID="{3D23AB88-BD8C-490E-B7E6-71F2504B07E3}" presName="rootComposite3" presStyleCnt="0"/>
      <dgm:spPr/>
    </dgm:pt>
    <dgm:pt modelId="{12FDB1AE-0867-4347-9E57-EB1682CE402F}" type="pres">
      <dgm:prSet presAssocID="{3D23AB88-BD8C-490E-B7E6-71F2504B07E3}" presName="rootText3" presStyleLbl="asst1" presStyleIdx="0" presStyleCnt="2" custLinFactNeighborX="-13440" custLinFactNeighborY="689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EF0976-C9D2-4E82-A359-85B78E89518D}" type="pres">
      <dgm:prSet presAssocID="{3D23AB88-BD8C-490E-B7E6-71F2504B07E3}" presName="rootConnector3" presStyleLbl="asst1" presStyleIdx="0" presStyleCnt="2"/>
      <dgm:spPr/>
      <dgm:t>
        <a:bodyPr/>
        <a:lstStyle/>
        <a:p>
          <a:endParaRPr lang="en-US"/>
        </a:p>
      </dgm:t>
    </dgm:pt>
    <dgm:pt modelId="{1EAA10F2-8BFB-4C4A-AB26-7121D66411B8}" type="pres">
      <dgm:prSet presAssocID="{3D23AB88-BD8C-490E-B7E6-71F2504B07E3}" presName="hierChild6" presStyleCnt="0"/>
      <dgm:spPr/>
    </dgm:pt>
    <dgm:pt modelId="{8B2EED1E-9505-43FE-B313-03A29391A376}" type="pres">
      <dgm:prSet presAssocID="{3D23AB88-BD8C-490E-B7E6-71F2504B07E3}" presName="hierChild7" presStyleCnt="0"/>
      <dgm:spPr/>
    </dgm:pt>
    <dgm:pt modelId="{FC4AFECF-AB7F-4DEC-AE12-4007B06ED928}" type="pres">
      <dgm:prSet presAssocID="{48BC0441-E743-478B-8C69-F00D6D7C04D9}" presName="Name115" presStyleLbl="parChTrans1D3" presStyleIdx="0" presStyleCnt="1"/>
      <dgm:spPr/>
      <dgm:t>
        <a:bodyPr/>
        <a:lstStyle/>
        <a:p>
          <a:endParaRPr lang="en-US"/>
        </a:p>
      </dgm:t>
    </dgm:pt>
    <dgm:pt modelId="{B3EA2750-2E42-475E-9B1B-8339D5CA1D76}" type="pres">
      <dgm:prSet presAssocID="{02D94383-5306-483B-B87D-13D557AEE62D}" presName="hierRoot3" presStyleCnt="0">
        <dgm:presLayoutVars>
          <dgm:hierBranch val="init"/>
        </dgm:presLayoutVars>
      </dgm:prSet>
      <dgm:spPr/>
    </dgm:pt>
    <dgm:pt modelId="{714B98BD-BEF5-4DC8-86DB-49A4158816F6}" type="pres">
      <dgm:prSet presAssocID="{02D94383-5306-483B-B87D-13D557AEE62D}" presName="rootComposite3" presStyleCnt="0"/>
      <dgm:spPr/>
    </dgm:pt>
    <dgm:pt modelId="{EBA0DCFB-A49C-429C-878D-B0CB9D5A03C8}" type="pres">
      <dgm:prSet presAssocID="{02D94383-5306-483B-B87D-13D557AEE62D}" presName="rootText3" presStyleLbl="asst1" presStyleIdx="1" presStyleCnt="2" custLinFactY="39401" custLinFactNeighborX="-2097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26224-BCA7-47C2-B25D-B5A0AB244ED8}" type="pres">
      <dgm:prSet presAssocID="{02D94383-5306-483B-B87D-13D557AEE62D}" presName="rootConnector3" presStyleLbl="asst1" presStyleIdx="1" presStyleCnt="2"/>
      <dgm:spPr/>
      <dgm:t>
        <a:bodyPr/>
        <a:lstStyle/>
        <a:p>
          <a:endParaRPr lang="en-US"/>
        </a:p>
      </dgm:t>
    </dgm:pt>
    <dgm:pt modelId="{7C206A0B-0DFD-4A04-B4BE-92F1BBC82CA7}" type="pres">
      <dgm:prSet presAssocID="{02D94383-5306-483B-B87D-13D557AEE62D}" presName="hierChild6" presStyleCnt="0"/>
      <dgm:spPr/>
    </dgm:pt>
    <dgm:pt modelId="{2702FC19-19A7-4EFA-B7BE-91ED133BDBDD}" type="pres">
      <dgm:prSet presAssocID="{02D94383-5306-483B-B87D-13D557AEE62D}" presName="hierChild7" presStyleCnt="0"/>
      <dgm:spPr/>
    </dgm:pt>
  </dgm:ptLst>
  <dgm:cxnLst>
    <dgm:cxn modelId="{04E5C3EF-3006-4116-AECA-CD859F28EE97}" srcId="{2F4102F4-E022-4927-BB95-98C4D0CEFAD1}" destId="{9B6F661F-C27D-4FB9-8E7E-CA9B216347DF}" srcOrd="0" destOrd="0" parTransId="{DB484284-A480-4613-BC1A-CA1929E16AFA}" sibTransId="{FD3948C9-38F5-4E42-BD06-AC64CB3C47C9}"/>
    <dgm:cxn modelId="{D32FFE4B-9E99-4C6A-A609-3BB499B80AB6}" type="presOf" srcId="{2F4102F4-E022-4927-BB95-98C4D0CEFAD1}" destId="{EF2B14F3-35A5-4AAE-8EAC-8EE57BC4391C}" srcOrd="0" destOrd="0" presId="urn:microsoft.com/office/officeart/2009/3/layout/HorizontalOrganizationChart"/>
    <dgm:cxn modelId="{44286FE0-6E21-4B38-A8BA-4CDBAEEB8774}" srcId="{3D23AB88-BD8C-490E-B7E6-71F2504B07E3}" destId="{02D94383-5306-483B-B87D-13D557AEE62D}" srcOrd="0" destOrd="0" parTransId="{48BC0441-E743-478B-8C69-F00D6D7C04D9}" sibTransId="{DCA519E4-4DF7-44FE-8AB3-4DC9B5D5C2FE}"/>
    <dgm:cxn modelId="{821CFD98-8B3D-4C22-B13E-B5D7EC87109F}" type="presOf" srcId="{9B6F661F-C27D-4FB9-8E7E-CA9B216347DF}" destId="{1FCB3D37-9BF8-45F8-BDB0-E69AD2D45626}" srcOrd="1" destOrd="0" presId="urn:microsoft.com/office/officeart/2009/3/layout/HorizontalOrganizationChart"/>
    <dgm:cxn modelId="{4BF09F5F-5106-4522-95FA-1E1E42A72E32}" type="presOf" srcId="{02D94383-5306-483B-B87D-13D557AEE62D}" destId="{EBA0DCFB-A49C-429C-878D-B0CB9D5A03C8}" srcOrd="0" destOrd="0" presId="urn:microsoft.com/office/officeart/2009/3/layout/HorizontalOrganizationChart"/>
    <dgm:cxn modelId="{D8C2596B-4A4F-471C-9CFE-1F5BED6B3D86}" type="presOf" srcId="{48BC0441-E743-478B-8C69-F00D6D7C04D9}" destId="{FC4AFECF-AB7F-4DEC-AE12-4007B06ED928}" srcOrd="0" destOrd="0" presId="urn:microsoft.com/office/officeart/2009/3/layout/HorizontalOrganizationChart"/>
    <dgm:cxn modelId="{86146939-9877-44E0-8F02-A89F46CFF019}" type="presOf" srcId="{02D94383-5306-483B-B87D-13D557AEE62D}" destId="{3E826224-BCA7-47C2-B25D-B5A0AB244ED8}" srcOrd="1" destOrd="0" presId="urn:microsoft.com/office/officeart/2009/3/layout/HorizontalOrganizationChart"/>
    <dgm:cxn modelId="{A281F8B4-67F9-4965-AE28-05E23D39B7FA}" type="presOf" srcId="{E310A136-9D80-4BDA-9EE9-1EAB8284C91A}" destId="{8553FAA1-53DD-439D-90F2-0B132087E109}" srcOrd="0" destOrd="0" presId="urn:microsoft.com/office/officeart/2009/3/layout/HorizontalOrganizationChart"/>
    <dgm:cxn modelId="{75B2B029-A04D-4DBB-AB93-E48977B975F0}" type="presOf" srcId="{3D23AB88-BD8C-490E-B7E6-71F2504B07E3}" destId="{2CEF0976-C9D2-4E82-A359-85B78E89518D}" srcOrd="1" destOrd="0" presId="urn:microsoft.com/office/officeart/2009/3/layout/HorizontalOrganizationChart"/>
    <dgm:cxn modelId="{02C20057-EC8E-428E-A49B-C168EDF6BA72}" srcId="{9B6F661F-C27D-4FB9-8E7E-CA9B216347DF}" destId="{3D23AB88-BD8C-490E-B7E6-71F2504B07E3}" srcOrd="0" destOrd="0" parTransId="{E310A136-9D80-4BDA-9EE9-1EAB8284C91A}" sibTransId="{68806971-7ECB-419C-BBD0-196E63F211F7}"/>
    <dgm:cxn modelId="{9F6EC1B2-CD65-4D06-B422-E22077EC3316}" type="presOf" srcId="{9B6F661F-C27D-4FB9-8E7E-CA9B216347DF}" destId="{55F43E76-ACD2-44FB-9B06-B7718C6E6C43}" srcOrd="0" destOrd="0" presId="urn:microsoft.com/office/officeart/2009/3/layout/HorizontalOrganizationChart"/>
    <dgm:cxn modelId="{DD00D682-4A68-4E74-915A-3EB26A40D549}" type="presOf" srcId="{3D23AB88-BD8C-490E-B7E6-71F2504B07E3}" destId="{12FDB1AE-0867-4347-9E57-EB1682CE402F}" srcOrd="0" destOrd="0" presId="urn:microsoft.com/office/officeart/2009/3/layout/HorizontalOrganizationChart"/>
    <dgm:cxn modelId="{1318D02B-8A3C-4428-AF22-3BD7F846B975}" type="presParOf" srcId="{EF2B14F3-35A5-4AAE-8EAC-8EE57BC4391C}" destId="{CCB8BF30-80A1-45F3-BDEB-7768DAA1ACB2}" srcOrd="0" destOrd="0" presId="urn:microsoft.com/office/officeart/2009/3/layout/HorizontalOrganizationChart"/>
    <dgm:cxn modelId="{323DE7F4-5D45-48E8-8EA3-9841C23EF191}" type="presParOf" srcId="{CCB8BF30-80A1-45F3-BDEB-7768DAA1ACB2}" destId="{4464E726-5B97-4A3F-BBD3-BACB77556877}" srcOrd="0" destOrd="0" presId="urn:microsoft.com/office/officeart/2009/3/layout/HorizontalOrganizationChart"/>
    <dgm:cxn modelId="{611FCB69-A4D1-4606-B18A-1F6AB1C6A0B8}" type="presParOf" srcId="{4464E726-5B97-4A3F-BBD3-BACB77556877}" destId="{55F43E76-ACD2-44FB-9B06-B7718C6E6C43}" srcOrd="0" destOrd="0" presId="urn:microsoft.com/office/officeart/2009/3/layout/HorizontalOrganizationChart"/>
    <dgm:cxn modelId="{9808BA45-E4F6-487E-AC0B-A6F9325BD9FB}" type="presParOf" srcId="{4464E726-5B97-4A3F-BBD3-BACB77556877}" destId="{1FCB3D37-9BF8-45F8-BDB0-E69AD2D45626}" srcOrd="1" destOrd="0" presId="urn:microsoft.com/office/officeart/2009/3/layout/HorizontalOrganizationChart"/>
    <dgm:cxn modelId="{7A6111BD-B936-46EB-97AD-FAFDDA6A4272}" type="presParOf" srcId="{CCB8BF30-80A1-45F3-BDEB-7768DAA1ACB2}" destId="{06050F44-3436-42FE-ADF7-A8B6BFFE1650}" srcOrd="1" destOrd="0" presId="urn:microsoft.com/office/officeart/2009/3/layout/HorizontalOrganizationChart"/>
    <dgm:cxn modelId="{C630FDB3-4283-4C60-8B93-AD2257A55B62}" type="presParOf" srcId="{CCB8BF30-80A1-45F3-BDEB-7768DAA1ACB2}" destId="{4A200BBE-2391-40B1-8DDA-41C20C284013}" srcOrd="2" destOrd="0" presId="urn:microsoft.com/office/officeart/2009/3/layout/HorizontalOrganizationChart"/>
    <dgm:cxn modelId="{9BC4C6EF-B062-4397-B7EB-1C1E97A6B2B7}" type="presParOf" srcId="{4A200BBE-2391-40B1-8DDA-41C20C284013}" destId="{8553FAA1-53DD-439D-90F2-0B132087E109}" srcOrd="0" destOrd="0" presId="urn:microsoft.com/office/officeart/2009/3/layout/HorizontalOrganizationChart"/>
    <dgm:cxn modelId="{E1D02A66-B5FD-4D20-BFF5-00A5D79EE700}" type="presParOf" srcId="{4A200BBE-2391-40B1-8DDA-41C20C284013}" destId="{F597262F-6AA6-4E65-8EBD-9617CAEB01DC}" srcOrd="1" destOrd="0" presId="urn:microsoft.com/office/officeart/2009/3/layout/HorizontalOrganizationChart"/>
    <dgm:cxn modelId="{72B69083-3551-4DF4-90DD-7ACCC7A1A70E}" type="presParOf" srcId="{F597262F-6AA6-4E65-8EBD-9617CAEB01DC}" destId="{3F215B65-B84F-433E-9100-95EFCF033CC9}" srcOrd="0" destOrd="0" presId="urn:microsoft.com/office/officeart/2009/3/layout/HorizontalOrganizationChart"/>
    <dgm:cxn modelId="{9BC2CC8A-2E9F-4EF0-80FD-7145EF1FD6E2}" type="presParOf" srcId="{3F215B65-B84F-433E-9100-95EFCF033CC9}" destId="{12FDB1AE-0867-4347-9E57-EB1682CE402F}" srcOrd="0" destOrd="0" presId="urn:microsoft.com/office/officeart/2009/3/layout/HorizontalOrganizationChart"/>
    <dgm:cxn modelId="{BC10A528-90B3-47D7-AD7F-5C1D74EA3173}" type="presParOf" srcId="{3F215B65-B84F-433E-9100-95EFCF033CC9}" destId="{2CEF0976-C9D2-4E82-A359-85B78E89518D}" srcOrd="1" destOrd="0" presId="urn:microsoft.com/office/officeart/2009/3/layout/HorizontalOrganizationChart"/>
    <dgm:cxn modelId="{2439E8C6-89BC-4B83-8F33-D0FD5854455A}" type="presParOf" srcId="{F597262F-6AA6-4E65-8EBD-9617CAEB01DC}" destId="{1EAA10F2-8BFB-4C4A-AB26-7121D66411B8}" srcOrd="1" destOrd="0" presId="urn:microsoft.com/office/officeart/2009/3/layout/HorizontalOrganizationChart"/>
    <dgm:cxn modelId="{EBFF6BFD-4AFD-441F-8A96-B0D3D9CEF2D8}" type="presParOf" srcId="{F597262F-6AA6-4E65-8EBD-9617CAEB01DC}" destId="{8B2EED1E-9505-43FE-B313-03A29391A376}" srcOrd="2" destOrd="0" presId="urn:microsoft.com/office/officeart/2009/3/layout/HorizontalOrganizationChart"/>
    <dgm:cxn modelId="{561BF69B-C6CF-495A-ABA6-8B97FF798FA4}" type="presParOf" srcId="{8B2EED1E-9505-43FE-B313-03A29391A376}" destId="{FC4AFECF-AB7F-4DEC-AE12-4007B06ED928}" srcOrd="0" destOrd="0" presId="urn:microsoft.com/office/officeart/2009/3/layout/HorizontalOrganizationChart"/>
    <dgm:cxn modelId="{4C113DA0-955E-4A45-834E-BF525444ACAD}" type="presParOf" srcId="{8B2EED1E-9505-43FE-B313-03A29391A376}" destId="{B3EA2750-2E42-475E-9B1B-8339D5CA1D76}" srcOrd="1" destOrd="0" presId="urn:microsoft.com/office/officeart/2009/3/layout/HorizontalOrganizationChart"/>
    <dgm:cxn modelId="{CA596A0A-B98D-4448-9A07-558217D2634A}" type="presParOf" srcId="{B3EA2750-2E42-475E-9B1B-8339D5CA1D76}" destId="{714B98BD-BEF5-4DC8-86DB-49A4158816F6}" srcOrd="0" destOrd="0" presId="urn:microsoft.com/office/officeart/2009/3/layout/HorizontalOrganizationChart"/>
    <dgm:cxn modelId="{69E42029-EE2C-4FA1-A64D-90832999054D}" type="presParOf" srcId="{714B98BD-BEF5-4DC8-86DB-49A4158816F6}" destId="{EBA0DCFB-A49C-429C-878D-B0CB9D5A03C8}" srcOrd="0" destOrd="0" presId="urn:microsoft.com/office/officeart/2009/3/layout/HorizontalOrganizationChart"/>
    <dgm:cxn modelId="{2B9F7D36-864E-49E7-843F-6C2859751682}" type="presParOf" srcId="{714B98BD-BEF5-4DC8-86DB-49A4158816F6}" destId="{3E826224-BCA7-47C2-B25D-B5A0AB244ED8}" srcOrd="1" destOrd="0" presId="urn:microsoft.com/office/officeart/2009/3/layout/HorizontalOrganizationChart"/>
    <dgm:cxn modelId="{874784D0-0A2F-4FA5-8E01-9D6AB67FBA89}" type="presParOf" srcId="{B3EA2750-2E42-475E-9B1B-8339D5CA1D76}" destId="{7C206A0B-0DFD-4A04-B4BE-92F1BBC82CA7}" srcOrd="1" destOrd="0" presId="urn:microsoft.com/office/officeart/2009/3/layout/HorizontalOrganizationChart"/>
    <dgm:cxn modelId="{8FD9BB3A-26AC-457D-AFEA-CA0B16650A62}" type="presParOf" srcId="{B3EA2750-2E42-475E-9B1B-8339D5CA1D76}" destId="{2702FC19-19A7-4EFA-B7BE-91ED133BDBD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23AB88-BD8C-490E-B7E6-71F2504B07E3}" type="asst">
      <dgm:prSet/>
      <dgm:spPr/>
      <dgm:t>
        <a:bodyPr/>
        <a:lstStyle/>
        <a:p>
          <a:r>
            <a:rPr lang="en-US" dirty="0" smtClean="0"/>
            <a:t>Panel Hearing</a:t>
          </a:r>
          <a:endParaRPr lang="en-US" dirty="0"/>
        </a:p>
      </dgm:t>
    </dgm:pt>
    <dgm:pt modelId="{E310A136-9D80-4BDA-9EE9-1EAB8284C91A}" type="parTrans" cxnId="{02C20057-EC8E-428E-A49B-C168EDF6BA72}">
      <dgm:prSet/>
      <dgm:spPr/>
      <dgm:t>
        <a:bodyPr/>
        <a:lstStyle/>
        <a:p>
          <a:endParaRPr lang="en-US"/>
        </a:p>
      </dgm:t>
    </dgm:pt>
    <dgm:pt modelId="{68806971-7ECB-419C-BBD0-196E63F211F7}" type="sibTrans" cxnId="{02C20057-EC8E-428E-A49B-C168EDF6BA72}">
      <dgm:prSet/>
      <dgm:spPr/>
      <dgm:t>
        <a:bodyPr/>
        <a:lstStyle/>
        <a:p>
          <a:endParaRPr lang="en-US"/>
        </a:p>
      </dgm:t>
    </dgm:pt>
    <dgm:pt modelId="{02D94383-5306-483B-B87D-13D557AEE62D}" type="asst">
      <dgm:prSet/>
      <dgm:spPr/>
      <dgm:t>
        <a:bodyPr/>
        <a:lstStyle/>
        <a:p>
          <a:r>
            <a:rPr lang="en-US" dirty="0" smtClean="0"/>
            <a:t>Panels Recommendation (submitted to BOT) </a:t>
          </a:r>
          <a:endParaRPr lang="en-US" dirty="0"/>
        </a:p>
      </dgm:t>
    </dgm:pt>
    <dgm:pt modelId="{48BC0441-E743-478B-8C69-F00D6D7C04D9}" type="parTrans" cxnId="{44286FE0-6E21-4B38-A8BA-4CDBAEEB8774}">
      <dgm:prSet/>
      <dgm:spPr/>
      <dgm:t>
        <a:bodyPr/>
        <a:lstStyle/>
        <a:p>
          <a:endParaRPr lang="en-US"/>
        </a:p>
      </dgm:t>
    </dgm:pt>
    <dgm:pt modelId="{DCA519E4-4DF7-44FE-8AB3-4DC9B5D5C2FE}" type="sibTrans" cxnId="{44286FE0-6E21-4B38-A8BA-4CDBAEEB8774}">
      <dgm:prSet/>
      <dgm:spPr/>
      <dgm:t>
        <a:bodyPr/>
        <a:lstStyle/>
        <a:p>
          <a:endParaRPr lang="en-US"/>
        </a:p>
      </dgm:t>
    </dgm:pt>
    <dgm:pt modelId="{25233CE9-AFD8-4C64-917C-91C5CB50D9F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Board of Trustees</a:t>
          </a:r>
          <a:endParaRPr lang="en-US" dirty="0"/>
        </a:p>
      </dgm:t>
    </dgm:pt>
    <dgm:pt modelId="{533FD89E-29D0-4747-9749-D4CF30408D9F}" type="parTrans" cxnId="{196E64FF-74F7-4BE9-B260-A7FFBE4385CA}">
      <dgm:prSet/>
      <dgm:spPr/>
      <dgm:t>
        <a:bodyPr/>
        <a:lstStyle/>
        <a:p>
          <a:endParaRPr lang="en-US"/>
        </a:p>
      </dgm:t>
    </dgm:pt>
    <dgm:pt modelId="{0011276A-025D-403C-BFFF-69A7F9BA00F9}" type="sibTrans" cxnId="{196E64FF-74F7-4BE9-B260-A7FFBE4385CA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2BF4A31-2D91-41E8-AF56-284DD8DEB00E}" type="pres">
      <dgm:prSet presAssocID="{3D23AB88-BD8C-490E-B7E6-71F2504B07E3}" presName="hierRoot1" presStyleCnt="0">
        <dgm:presLayoutVars>
          <dgm:hierBranch val="init"/>
        </dgm:presLayoutVars>
      </dgm:prSet>
      <dgm:spPr/>
    </dgm:pt>
    <dgm:pt modelId="{19E4AAD1-97E3-4C27-B962-84DDA1881A61}" type="pres">
      <dgm:prSet presAssocID="{3D23AB88-BD8C-490E-B7E6-71F2504B07E3}" presName="rootComposite1" presStyleCnt="0"/>
      <dgm:spPr/>
    </dgm:pt>
    <dgm:pt modelId="{139FB3CC-A913-4192-BD4D-D1FDF82D6A31}" type="pres">
      <dgm:prSet presAssocID="{3D23AB88-BD8C-490E-B7E6-71F2504B07E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18DD7D-B75D-447E-A3BF-80DF841E6290}" type="pres">
      <dgm:prSet presAssocID="{3D23AB88-BD8C-490E-B7E6-71F2504B07E3}" presName="rootConnector1" presStyleLbl="asst0" presStyleIdx="0" presStyleCnt="1"/>
      <dgm:spPr/>
      <dgm:t>
        <a:bodyPr/>
        <a:lstStyle/>
        <a:p>
          <a:endParaRPr lang="en-US"/>
        </a:p>
      </dgm:t>
    </dgm:pt>
    <dgm:pt modelId="{9CD0F4FB-F391-4228-B234-576FD926377B}" type="pres">
      <dgm:prSet presAssocID="{3D23AB88-BD8C-490E-B7E6-71F2504B07E3}" presName="hierChild2" presStyleCnt="0"/>
      <dgm:spPr/>
    </dgm:pt>
    <dgm:pt modelId="{BCA1AC15-280F-4FE5-8D7B-B448711CED21}" type="pres">
      <dgm:prSet presAssocID="{3D23AB88-BD8C-490E-B7E6-71F2504B07E3}" presName="hierChild3" presStyleCnt="0"/>
      <dgm:spPr/>
    </dgm:pt>
    <dgm:pt modelId="{FC4AFECF-AB7F-4DEC-AE12-4007B06ED928}" type="pres">
      <dgm:prSet presAssocID="{48BC0441-E743-478B-8C69-F00D6D7C04D9}" presName="Name115" presStyleLbl="parChTrans1D2" presStyleIdx="0" presStyleCnt="1"/>
      <dgm:spPr/>
      <dgm:t>
        <a:bodyPr/>
        <a:lstStyle/>
        <a:p>
          <a:endParaRPr lang="en-US"/>
        </a:p>
      </dgm:t>
    </dgm:pt>
    <dgm:pt modelId="{B3EA2750-2E42-475E-9B1B-8339D5CA1D76}" type="pres">
      <dgm:prSet presAssocID="{02D94383-5306-483B-B87D-13D557AEE62D}" presName="hierRoot3" presStyleCnt="0">
        <dgm:presLayoutVars>
          <dgm:hierBranch val="init"/>
        </dgm:presLayoutVars>
      </dgm:prSet>
      <dgm:spPr/>
    </dgm:pt>
    <dgm:pt modelId="{714B98BD-BEF5-4DC8-86DB-49A4158816F6}" type="pres">
      <dgm:prSet presAssocID="{02D94383-5306-483B-B87D-13D557AEE62D}" presName="rootComposite3" presStyleCnt="0"/>
      <dgm:spPr/>
    </dgm:pt>
    <dgm:pt modelId="{EBA0DCFB-A49C-429C-878D-B0CB9D5A03C8}" type="pres">
      <dgm:prSet presAssocID="{02D94383-5306-483B-B87D-13D557AEE62D}" presName="rootText3" presStyleLbl="asst0" presStyleIdx="0" presStyleCnt="1" custLinFactNeighborX="-7673" custLinFactNeighborY="379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26224-BCA7-47C2-B25D-B5A0AB244ED8}" type="pres">
      <dgm:prSet presAssocID="{02D94383-5306-483B-B87D-13D557AEE62D}" presName="rootConnector3" presStyleLbl="asst0" presStyleIdx="0" presStyleCnt="1"/>
      <dgm:spPr/>
      <dgm:t>
        <a:bodyPr/>
        <a:lstStyle/>
        <a:p>
          <a:endParaRPr lang="en-US"/>
        </a:p>
      </dgm:t>
    </dgm:pt>
    <dgm:pt modelId="{7C206A0B-0DFD-4A04-B4BE-92F1BBC82CA7}" type="pres">
      <dgm:prSet presAssocID="{02D94383-5306-483B-B87D-13D557AEE62D}" presName="hierChild6" presStyleCnt="0"/>
      <dgm:spPr/>
    </dgm:pt>
    <dgm:pt modelId="{9B125533-C79F-48FB-B6E3-070C7DC5C5C0}" type="pres">
      <dgm:prSet presAssocID="{533FD89E-29D0-4747-9749-D4CF30408D9F}" presName="Name64" presStyleLbl="parChTrans1D3" presStyleIdx="0" presStyleCnt="1"/>
      <dgm:spPr/>
      <dgm:t>
        <a:bodyPr/>
        <a:lstStyle/>
        <a:p>
          <a:endParaRPr lang="en-US"/>
        </a:p>
      </dgm:t>
    </dgm:pt>
    <dgm:pt modelId="{296F6329-F41B-4765-83C2-369F58BA1DC6}" type="pres">
      <dgm:prSet presAssocID="{25233CE9-AFD8-4C64-917C-91C5CB50D9F9}" presName="hierRoot2" presStyleCnt="0">
        <dgm:presLayoutVars>
          <dgm:hierBranch val="init"/>
        </dgm:presLayoutVars>
      </dgm:prSet>
      <dgm:spPr/>
    </dgm:pt>
    <dgm:pt modelId="{0E75D275-1AD0-48FC-94E5-684795E4C992}" type="pres">
      <dgm:prSet presAssocID="{25233CE9-AFD8-4C64-917C-91C5CB50D9F9}" presName="rootComposite" presStyleCnt="0"/>
      <dgm:spPr/>
    </dgm:pt>
    <dgm:pt modelId="{EC5BA850-78D4-414C-BA16-99A11AFF26E9}" type="pres">
      <dgm:prSet presAssocID="{25233CE9-AFD8-4C64-917C-91C5CB50D9F9}" presName="rootText" presStyleLbl="node3" presStyleIdx="0" presStyleCnt="1" custLinFactY="100000" custLinFactNeighborX="-23862" custLinFactNeighborY="1270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0821D-9175-407C-962D-FF45C0C13CCC}" type="pres">
      <dgm:prSet presAssocID="{25233CE9-AFD8-4C64-917C-91C5CB50D9F9}" presName="rootConnector" presStyleLbl="node3" presStyleIdx="0" presStyleCnt="1"/>
      <dgm:spPr/>
      <dgm:t>
        <a:bodyPr/>
        <a:lstStyle/>
        <a:p>
          <a:endParaRPr lang="en-US"/>
        </a:p>
      </dgm:t>
    </dgm:pt>
    <dgm:pt modelId="{2CF8FAEF-321E-4FE6-859D-AB6DF943AAA4}" type="pres">
      <dgm:prSet presAssocID="{25233CE9-AFD8-4C64-917C-91C5CB50D9F9}" presName="hierChild4" presStyleCnt="0"/>
      <dgm:spPr/>
    </dgm:pt>
    <dgm:pt modelId="{B56C9A49-A4C4-468C-9893-BCF794C51820}" type="pres">
      <dgm:prSet presAssocID="{25233CE9-AFD8-4C64-917C-91C5CB50D9F9}" presName="hierChild5" presStyleCnt="0"/>
      <dgm:spPr/>
    </dgm:pt>
    <dgm:pt modelId="{2702FC19-19A7-4EFA-B7BE-91ED133BDBDD}" type="pres">
      <dgm:prSet presAssocID="{02D94383-5306-483B-B87D-13D557AEE62D}" presName="hierChild7" presStyleCnt="0"/>
      <dgm:spPr/>
    </dgm:pt>
  </dgm:ptLst>
  <dgm:cxnLst>
    <dgm:cxn modelId="{085A8B73-07E8-485B-9313-C4D5554480EF}" type="presOf" srcId="{25233CE9-AFD8-4C64-917C-91C5CB50D9F9}" destId="{EC5BA850-78D4-414C-BA16-99A11AFF26E9}" srcOrd="0" destOrd="0" presId="urn:microsoft.com/office/officeart/2009/3/layout/HorizontalOrganizationChart"/>
    <dgm:cxn modelId="{44286FE0-6E21-4B38-A8BA-4CDBAEEB8774}" srcId="{3D23AB88-BD8C-490E-B7E6-71F2504B07E3}" destId="{02D94383-5306-483B-B87D-13D557AEE62D}" srcOrd="0" destOrd="0" parTransId="{48BC0441-E743-478B-8C69-F00D6D7C04D9}" sibTransId="{DCA519E4-4DF7-44FE-8AB3-4DC9B5D5C2FE}"/>
    <dgm:cxn modelId="{53FCB5EF-C78A-4FDB-B584-F082DB0F5977}" type="presOf" srcId="{3D23AB88-BD8C-490E-B7E6-71F2504B07E3}" destId="{139FB3CC-A913-4192-BD4D-D1FDF82D6A31}" srcOrd="0" destOrd="0" presId="urn:microsoft.com/office/officeart/2009/3/layout/HorizontalOrganizationChart"/>
    <dgm:cxn modelId="{9201BFBA-32D9-4BD6-8903-C8CB087DF055}" type="presOf" srcId="{25233CE9-AFD8-4C64-917C-91C5CB50D9F9}" destId="{6B10821D-9175-407C-962D-FF45C0C13CCC}" srcOrd="1" destOrd="0" presId="urn:microsoft.com/office/officeart/2009/3/layout/HorizontalOrganizationChart"/>
    <dgm:cxn modelId="{26C23DE4-F4D1-4A37-9048-96E69474E0B6}" type="presOf" srcId="{3D23AB88-BD8C-490E-B7E6-71F2504B07E3}" destId="{B218DD7D-B75D-447E-A3BF-80DF841E6290}" srcOrd="1" destOrd="0" presId="urn:microsoft.com/office/officeart/2009/3/layout/HorizontalOrganizationChart"/>
    <dgm:cxn modelId="{8CD8E8B4-334C-4526-A04C-9E03A799CDEC}" type="presOf" srcId="{533FD89E-29D0-4747-9749-D4CF30408D9F}" destId="{9B125533-C79F-48FB-B6E3-070C7DC5C5C0}" srcOrd="0" destOrd="0" presId="urn:microsoft.com/office/officeart/2009/3/layout/HorizontalOrganizationChart"/>
    <dgm:cxn modelId="{02C20057-EC8E-428E-A49B-C168EDF6BA72}" srcId="{2F4102F4-E022-4927-BB95-98C4D0CEFAD1}" destId="{3D23AB88-BD8C-490E-B7E6-71F2504B07E3}" srcOrd="0" destOrd="0" parTransId="{E310A136-9D80-4BDA-9EE9-1EAB8284C91A}" sibTransId="{68806971-7ECB-419C-BBD0-196E63F211F7}"/>
    <dgm:cxn modelId="{C7695D0F-C927-45E4-A0AD-ECC4199CA148}" type="presOf" srcId="{48BC0441-E743-478B-8C69-F00D6D7C04D9}" destId="{FC4AFECF-AB7F-4DEC-AE12-4007B06ED928}" srcOrd="0" destOrd="0" presId="urn:microsoft.com/office/officeart/2009/3/layout/HorizontalOrganizationChart"/>
    <dgm:cxn modelId="{196E64FF-74F7-4BE9-B260-A7FFBE4385CA}" srcId="{02D94383-5306-483B-B87D-13D557AEE62D}" destId="{25233CE9-AFD8-4C64-917C-91C5CB50D9F9}" srcOrd="0" destOrd="0" parTransId="{533FD89E-29D0-4747-9749-D4CF30408D9F}" sibTransId="{0011276A-025D-403C-BFFF-69A7F9BA00F9}"/>
    <dgm:cxn modelId="{097F0C0D-186E-4843-B322-EC82163CF0C8}" type="presOf" srcId="{02D94383-5306-483B-B87D-13D557AEE62D}" destId="{3E826224-BCA7-47C2-B25D-B5A0AB244ED8}" srcOrd="1" destOrd="0" presId="urn:microsoft.com/office/officeart/2009/3/layout/HorizontalOrganizationChart"/>
    <dgm:cxn modelId="{B37FF19B-6725-4093-90F4-1C85DDC22E15}" type="presOf" srcId="{2F4102F4-E022-4927-BB95-98C4D0CEFAD1}" destId="{EF2B14F3-35A5-4AAE-8EAC-8EE57BC4391C}" srcOrd="0" destOrd="0" presId="urn:microsoft.com/office/officeart/2009/3/layout/HorizontalOrganizationChart"/>
    <dgm:cxn modelId="{4CD0FFC6-8A80-4CA3-8BD1-97C21917090B}" type="presOf" srcId="{02D94383-5306-483B-B87D-13D557AEE62D}" destId="{EBA0DCFB-A49C-429C-878D-B0CB9D5A03C8}" srcOrd="0" destOrd="0" presId="urn:microsoft.com/office/officeart/2009/3/layout/HorizontalOrganizationChart"/>
    <dgm:cxn modelId="{F99677A9-D45B-4CE0-8620-4E041256A50B}" type="presParOf" srcId="{EF2B14F3-35A5-4AAE-8EAC-8EE57BC4391C}" destId="{02BF4A31-2D91-41E8-AF56-284DD8DEB00E}" srcOrd="0" destOrd="0" presId="urn:microsoft.com/office/officeart/2009/3/layout/HorizontalOrganizationChart"/>
    <dgm:cxn modelId="{29C22E62-1EE5-4E40-8B03-5D5EBFDD4311}" type="presParOf" srcId="{02BF4A31-2D91-41E8-AF56-284DD8DEB00E}" destId="{19E4AAD1-97E3-4C27-B962-84DDA1881A61}" srcOrd="0" destOrd="0" presId="urn:microsoft.com/office/officeart/2009/3/layout/HorizontalOrganizationChart"/>
    <dgm:cxn modelId="{3A3C1EB7-80DA-4566-BFFC-E3AE26F10F18}" type="presParOf" srcId="{19E4AAD1-97E3-4C27-B962-84DDA1881A61}" destId="{139FB3CC-A913-4192-BD4D-D1FDF82D6A31}" srcOrd="0" destOrd="0" presId="urn:microsoft.com/office/officeart/2009/3/layout/HorizontalOrganizationChart"/>
    <dgm:cxn modelId="{F53F810D-330C-4DEC-9FAA-D7C892CB5A11}" type="presParOf" srcId="{19E4AAD1-97E3-4C27-B962-84DDA1881A61}" destId="{B218DD7D-B75D-447E-A3BF-80DF841E6290}" srcOrd="1" destOrd="0" presId="urn:microsoft.com/office/officeart/2009/3/layout/HorizontalOrganizationChart"/>
    <dgm:cxn modelId="{17465809-53A4-4EA4-BF42-6AF269FC87E5}" type="presParOf" srcId="{02BF4A31-2D91-41E8-AF56-284DD8DEB00E}" destId="{9CD0F4FB-F391-4228-B234-576FD926377B}" srcOrd="1" destOrd="0" presId="urn:microsoft.com/office/officeart/2009/3/layout/HorizontalOrganizationChart"/>
    <dgm:cxn modelId="{CE35B089-8B7F-4264-B433-298CBEEA34FE}" type="presParOf" srcId="{02BF4A31-2D91-41E8-AF56-284DD8DEB00E}" destId="{BCA1AC15-280F-4FE5-8D7B-B448711CED21}" srcOrd="2" destOrd="0" presId="urn:microsoft.com/office/officeart/2009/3/layout/HorizontalOrganizationChart"/>
    <dgm:cxn modelId="{2E529D70-EC6B-4350-84B4-8A31B4815859}" type="presParOf" srcId="{BCA1AC15-280F-4FE5-8D7B-B448711CED21}" destId="{FC4AFECF-AB7F-4DEC-AE12-4007B06ED928}" srcOrd="0" destOrd="0" presId="urn:microsoft.com/office/officeart/2009/3/layout/HorizontalOrganizationChart"/>
    <dgm:cxn modelId="{1BBED1A7-0274-4B98-B5FB-F3FE2E31C066}" type="presParOf" srcId="{BCA1AC15-280F-4FE5-8D7B-B448711CED21}" destId="{B3EA2750-2E42-475E-9B1B-8339D5CA1D76}" srcOrd="1" destOrd="0" presId="urn:microsoft.com/office/officeart/2009/3/layout/HorizontalOrganizationChart"/>
    <dgm:cxn modelId="{0B6B3690-4D49-4701-8EAB-FE18A01479DD}" type="presParOf" srcId="{B3EA2750-2E42-475E-9B1B-8339D5CA1D76}" destId="{714B98BD-BEF5-4DC8-86DB-49A4158816F6}" srcOrd="0" destOrd="0" presId="urn:microsoft.com/office/officeart/2009/3/layout/HorizontalOrganizationChart"/>
    <dgm:cxn modelId="{46AD488B-5794-4883-AC32-B55BD8F36AF8}" type="presParOf" srcId="{714B98BD-BEF5-4DC8-86DB-49A4158816F6}" destId="{EBA0DCFB-A49C-429C-878D-B0CB9D5A03C8}" srcOrd="0" destOrd="0" presId="urn:microsoft.com/office/officeart/2009/3/layout/HorizontalOrganizationChart"/>
    <dgm:cxn modelId="{2D6FB8DE-84F5-4D51-B890-5F40EA1CD818}" type="presParOf" srcId="{714B98BD-BEF5-4DC8-86DB-49A4158816F6}" destId="{3E826224-BCA7-47C2-B25D-B5A0AB244ED8}" srcOrd="1" destOrd="0" presId="urn:microsoft.com/office/officeart/2009/3/layout/HorizontalOrganizationChart"/>
    <dgm:cxn modelId="{D2E618DC-45CA-480B-A918-E445B1BFD4A8}" type="presParOf" srcId="{B3EA2750-2E42-475E-9B1B-8339D5CA1D76}" destId="{7C206A0B-0DFD-4A04-B4BE-92F1BBC82CA7}" srcOrd="1" destOrd="0" presId="urn:microsoft.com/office/officeart/2009/3/layout/HorizontalOrganizationChart"/>
    <dgm:cxn modelId="{A06AF22C-0D4C-4C2B-A42C-F5A5E5772B25}" type="presParOf" srcId="{7C206A0B-0DFD-4A04-B4BE-92F1BBC82CA7}" destId="{9B125533-C79F-48FB-B6E3-070C7DC5C5C0}" srcOrd="0" destOrd="0" presId="urn:microsoft.com/office/officeart/2009/3/layout/HorizontalOrganizationChart"/>
    <dgm:cxn modelId="{1E2802B8-C15C-498A-82A7-3C065E5D31BA}" type="presParOf" srcId="{7C206A0B-0DFD-4A04-B4BE-92F1BBC82CA7}" destId="{296F6329-F41B-4765-83C2-369F58BA1DC6}" srcOrd="1" destOrd="0" presId="urn:microsoft.com/office/officeart/2009/3/layout/HorizontalOrganizationChart"/>
    <dgm:cxn modelId="{F38BA569-7819-49C7-990F-9C6D10FF7215}" type="presParOf" srcId="{296F6329-F41B-4765-83C2-369F58BA1DC6}" destId="{0E75D275-1AD0-48FC-94E5-684795E4C992}" srcOrd="0" destOrd="0" presId="urn:microsoft.com/office/officeart/2009/3/layout/HorizontalOrganizationChart"/>
    <dgm:cxn modelId="{E5A87AA4-A679-48F8-B0E3-A16DB8B720DA}" type="presParOf" srcId="{0E75D275-1AD0-48FC-94E5-684795E4C992}" destId="{EC5BA850-78D4-414C-BA16-99A11AFF26E9}" srcOrd="0" destOrd="0" presId="urn:microsoft.com/office/officeart/2009/3/layout/HorizontalOrganizationChart"/>
    <dgm:cxn modelId="{514C80D2-3A91-4F1B-9A33-487F4A358B9F}" type="presParOf" srcId="{0E75D275-1AD0-48FC-94E5-684795E4C992}" destId="{6B10821D-9175-407C-962D-FF45C0C13CCC}" srcOrd="1" destOrd="0" presId="urn:microsoft.com/office/officeart/2009/3/layout/HorizontalOrganizationChart"/>
    <dgm:cxn modelId="{D8555B03-62E6-47AC-910F-03F3DF7F4EB6}" type="presParOf" srcId="{296F6329-F41B-4765-83C2-369F58BA1DC6}" destId="{2CF8FAEF-321E-4FE6-859D-AB6DF943AAA4}" srcOrd="1" destOrd="0" presId="urn:microsoft.com/office/officeart/2009/3/layout/HorizontalOrganizationChart"/>
    <dgm:cxn modelId="{7BD37C0F-C3B6-4977-81E0-C409E346EE4A}" type="presParOf" srcId="{296F6329-F41B-4765-83C2-369F58BA1DC6}" destId="{B56C9A49-A4C4-468C-9893-BCF794C51820}" srcOrd="2" destOrd="0" presId="urn:microsoft.com/office/officeart/2009/3/layout/HorizontalOrganizationChart"/>
    <dgm:cxn modelId="{BCA7EDF2-77EA-423F-A50E-4BD976520CE5}" type="presParOf" srcId="{B3EA2750-2E42-475E-9B1B-8339D5CA1D76}" destId="{2702FC19-19A7-4EFA-B7BE-91ED133BDBD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D94383-5306-483B-B87D-13D557AEE62D}" type="asst">
      <dgm:prSet/>
      <dgm:spPr/>
      <dgm:t>
        <a:bodyPr/>
        <a:lstStyle/>
        <a:p>
          <a:r>
            <a:rPr lang="en-US" dirty="0" smtClean="0"/>
            <a:t>Panels Recommendation (To BOT) </a:t>
          </a:r>
          <a:endParaRPr lang="en-US" dirty="0"/>
        </a:p>
      </dgm:t>
    </dgm:pt>
    <dgm:pt modelId="{48BC0441-E743-478B-8C69-F00D6D7C04D9}" type="parTrans" cxnId="{44286FE0-6E21-4B38-A8BA-4CDBAEEB8774}">
      <dgm:prSet/>
      <dgm:spPr/>
      <dgm:t>
        <a:bodyPr/>
        <a:lstStyle/>
        <a:p>
          <a:endParaRPr lang="en-US"/>
        </a:p>
      </dgm:t>
    </dgm:pt>
    <dgm:pt modelId="{DCA519E4-4DF7-44FE-8AB3-4DC9B5D5C2FE}" type="sibTrans" cxnId="{44286FE0-6E21-4B38-A8BA-4CDBAEEB8774}">
      <dgm:prSet/>
      <dgm:spPr/>
      <dgm:t>
        <a:bodyPr/>
        <a:lstStyle/>
        <a:p>
          <a:endParaRPr lang="en-US"/>
        </a:p>
      </dgm:t>
    </dgm:pt>
    <dgm:pt modelId="{25233CE9-AFD8-4C64-917C-91C5CB50D9F9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Board of Trustees</a:t>
          </a:r>
          <a:endParaRPr lang="en-US" dirty="0"/>
        </a:p>
      </dgm:t>
    </dgm:pt>
    <dgm:pt modelId="{533FD89E-29D0-4747-9749-D4CF30408D9F}" type="parTrans" cxnId="{196E64FF-74F7-4BE9-B260-A7FFBE4385CA}">
      <dgm:prSet/>
      <dgm:spPr/>
      <dgm:t>
        <a:bodyPr/>
        <a:lstStyle/>
        <a:p>
          <a:endParaRPr lang="en-US"/>
        </a:p>
      </dgm:t>
    </dgm:pt>
    <dgm:pt modelId="{0011276A-025D-403C-BFFF-69A7F9BA00F9}" type="sibTrans" cxnId="{196E64FF-74F7-4BE9-B260-A7FFBE4385CA}">
      <dgm:prSet/>
      <dgm:spPr/>
      <dgm:t>
        <a:bodyPr/>
        <a:lstStyle/>
        <a:p>
          <a:endParaRPr lang="en-US"/>
        </a:p>
      </dgm:t>
    </dgm:pt>
    <dgm:pt modelId="{F0C5A68F-393D-4879-9893-D3A988EBA979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Verdict Letter to Member</a:t>
          </a:r>
          <a:endParaRPr lang="en-US" dirty="0"/>
        </a:p>
      </dgm:t>
    </dgm:pt>
    <dgm:pt modelId="{C886FE63-8C36-46FB-8E92-59101D0F07CC}" type="parTrans" cxnId="{39BE294E-6DA6-45D7-ADB2-0815D9B4A99A}">
      <dgm:prSet/>
      <dgm:spPr/>
      <dgm:t>
        <a:bodyPr/>
        <a:lstStyle/>
        <a:p>
          <a:endParaRPr lang="en-US"/>
        </a:p>
      </dgm:t>
    </dgm:pt>
    <dgm:pt modelId="{988BE745-EBDF-49B8-B1DD-6FEC4D1C0D9D}" type="sibTrans" cxnId="{39BE294E-6DA6-45D7-ADB2-0815D9B4A99A}">
      <dgm:prSet/>
      <dgm:spPr/>
      <dgm:t>
        <a:bodyPr/>
        <a:lstStyle/>
        <a:p>
          <a:endParaRPr lang="en-US"/>
        </a:p>
      </dgm:t>
    </dgm:pt>
    <dgm:pt modelId="{C4E60B09-5E76-41D1-BA00-7C93E91AF58D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Boards Ruling</a:t>
          </a:r>
          <a:endParaRPr lang="en-US" dirty="0"/>
        </a:p>
      </dgm:t>
    </dgm:pt>
    <dgm:pt modelId="{201FB993-1361-4B9B-B789-A01A7F4BE71D}" type="parTrans" cxnId="{55F3E633-AB3F-4A83-946B-E7F791CF6AF1}">
      <dgm:prSet/>
      <dgm:spPr/>
      <dgm:t>
        <a:bodyPr/>
        <a:lstStyle/>
        <a:p>
          <a:endParaRPr lang="en-US"/>
        </a:p>
      </dgm:t>
    </dgm:pt>
    <dgm:pt modelId="{B7D815D1-D48C-49F5-B7F8-F2D340310DA9}" type="sibTrans" cxnId="{55F3E633-AB3F-4A83-946B-E7F791CF6AF1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7BACF9B-9990-465F-9C1A-5FDB51132F46}" type="pres">
      <dgm:prSet presAssocID="{02D94383-5306-483B-B87D-13D557AEE62D}" presName="hierRoot1" presStyleCnt="0">
        <dgm:presLayoutVars>
          <dgm:hierBranch val="init"/>
        </dgm:presLayoutVars>
      </dgm:prSet>
      <dgm:spPr/>
    </dgm:pt>
    <dgm:pt modelId="{44D63B0C-3125-44FB-BB3C-873C14FFCDD2}" type="pres">
      <dgm:prSet presAssocID="{02D94383-5306-483B-B87D-13D557AEE62D}" presName="rootComposite1" presStyleCnt="0"/>
      <dgm:spPr/>
    </dgm:pt>
    <dgm:pt modelId="{9DF13402-590D-4E1A-820D-9E244CBE9BCB}" type="pres">
      <dgm:prSet presAssocID="{02D94383-5306-483B-B87D-13D557AEE62D}" presName="rootText1" presStyleLbl="node0" presStyleIdx="0" presStyleCnt="1" custLinFactNeighborX="-135" custLinFactNeighborY="5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3BDCF8-790E-4853-8D25-70D2ED0A81D6}" type="pres">
      <dgm:prSet presAssocID="{02D94383-5306-483B-B87D-13D557AEE62D}" presName="rootConnector1" presStyleLbl="asst0" presStyleIdx="0" presStyleCnt="0"/>
      <dgm:spPr/>
      <dgm:t>
        <a:bodyPr/>
        <a:lstStyle/>
        <a:p>
          <a:endParaRPr lang="en-US"/>
        </a:p>
      </dgm:t>
    </dgm:pt>
    <dgm:pt modelId="{081CC987-BD93-478E-8C53-37B260A257B9}" type="pres">
      <dgm:prSet presAssocID="{02D94383-5306-483B-B87D-13D557AEE62D}" presName="hierChild2" presStyleCnt="0"/>
      <dgm:spPr/>
    </dgm:pt>
    <dgm:pt modelId="{9B125533-C79F-48FB-B6E3-070C7DC5C5C0}" type="pres">
      <dgm:prSet presAssocID="{533FD89E-29D0-4747-9749-D4CF30408D9F}" presName="Name64" presStyleLbl="parChTrans1D2" presStyleIdx="0" presStyleCnt="1"/>
      <dgm:spPr/>
      <dgm:t>
        <a:bodyPr/>
        <a:lstStyle/>
        <a:p>
          <a:endParaRPr lang="en-US"/>
        </a:p>
      </dgm:t>
    </dgm:pt>
    <dgm:pt modelId="{296F6329-F41B-4765-83C2-369F58BA1DC6}" type="pres">
      <dgm:prSet presAssocID="{25233CE9-AFD8-4C64-917C-91C5CB50D9F9}" presName="hierRoot2" presStyleCnt="0">
        <dgm:presLayoutVars>
          <dgm:hierBranch val="init"/>
        </dgm:presLayoutVars>
      </dgm:prSet>
      <dgm:spPr/>
    </dgm:pt>
    <dgm:pt modelId="{0E75D275-1AD0-48FC-94E5-684795E4C992}" type="pres">
      <dgm:prSet presAssocID="{25233CE9-AFD8-4C64-917C-91C5CB50D9F9}" presName="rootComposite" presStyleCnt="0"/>
      <dgm:spPr/>
    </dgm:pt>
    <dgm:pt modelId="{EC5BA850-78D4-414C-BA16-99A11AFF26E9}" type="pres">
      <dgm:prSet presAssocID="{25233CE9-AFD8-4C64-917C-91C5CB50D9F9}" presName="rootText" presStyleLbl="node2" presStyleIdx="0" presStyleCnt="1" custLinFactNeighborX="-10557" custLinFactNeighborY="5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10821D-9175-407C-962D-FF45C0C13CCC}" type="pres">
      <dgm:prSet presAssocID="{25233CE9-AFD8-4C64-917C-91C5CB50D9F9}" presName="rootConnector" presStyleLbl="node2" presStyleIdx="0" presStyleCnt="1"/>
      <dgm:spPr/>
      <dgm:t>
        <a:bodyPr/>
        <a:lstStyle/>
        <a:p>
          <a:endParaRPr lang="en-US"/>
        </a:p>
      </dgm:t>
    </dgm:pt>
    <dgm:pt modelId="{2CF8FAEF-321E-4FE6-859D-AB6DF943AAA4}" type="pres">
      <dgm:prSet presAssocID="{25233CE9-AFD8-4C64-917C-91C5CB50D9F9}" presName="hierChild4" presStyleCnt="0"/>
      <dgm:spPr/>
    </dgm:pt>
    <dgm:pt modelId="{B56C9A49-A4C4-468C-9893-BCF794C51820}" type="pres">
      <dgm:prSet presAssocID="{25233CE9-AFD8-4C64-917C-91C5CB50D9F9}" presName="hierChild5" presStyleCnt="0"/>
      <dgm:spPr/>
    </dgm:pt>
    <dgm:pt modelId="{BEDD3CB9-F1FE-4459-8027-EF448F695737}" type="pres">
      <dgm:prSet presAssocID="{C886FE63-8C36-46FB-8E92-59101D0F07CC}" presName="Name115" presStyleLbl="parChTrans1D3" presStyleIdx="0" presStyleCnt="2"/>
      <dgm:spPr/>
      <dgm:t>
        <a:bodyPr/>
        <a:lstStyle/>
        <a:p>
          <a:endParaRPr lang="en-US"/>
        </a:p>
      </dgm:t>
    </dgm:pt>
    <dgm:pt modelId="{07A06478-A33D-4727-BAD9-F1B7BB2840D5}" type="pres">
      <dgm:prSet presAssocID="{F0C5A68F-393D-4879-9893-D3A988EBA979}" presName="hierRoot3" presStyleCnt="0">
        <dgm:presLayoutVars>
          <dgm:hierBranch val="init"/>
        </dgm:presLayoutVars>
      </dgm:prSet>
      <dgm:spPr/>
    </dgm:pt>
    <dgm:pt modelId="{A5A22F1F-D2A1-4896-A830-44DEA00DC742}" type="pres">
      <dgm:prSet presAssocID="{F0C5A68F-393D-4879-9893-D3A988EBA979}" presName="rootComposite3" presStyleCnt="0"/>
      <dgm:spPr/>
    </dgm:pt>
    <dgm:pt modelId="{C4BA56C7-99F4-4881-AA40-05CE4D607EB3}" type="pres">
      <dgm:prSet presAssocID="{F0C5A68F-393D-4879-9893-D3A988EBA979}" presName="rootText3" presStyleLbl="asst2" presStyleIdx="0" presStyleCnt="2" custLinFactY="166311" custLinFactNeighborX="-20978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AC1E6-2383-4995-B197-AEF83FCB3D14}" type="pres">
      <dgm:prSet presAssocID="{F0C5A68F-393D-4879-9893-D3A988EBA979}" presName="rootConnector3" presStyleLbl="asst2" presStyleIdx="0" presStyleCnt="2"/>
      <dgm:spPr/>
      <dgm:t>
        <a:bodyPr/>
        <a:lstStyle/>
        <a:p>
          <a:endParaRPr lang="en-US"/>
        </a:p>
      </dgm:t>
    </dgm:pt>
    <dgm:pt modelId="{A94F9677-ED18-46CA-95F3-72BE0DFC9D3A}" type="pres">
      <dgm:prSet presAssocID="{F0C5A68F-393D-4879-9893-D3A988EBA979}" presName="hierChild6" presStyleCnt="0"/>
      <dgm:spPr/>
    </dgm:pt>
    <dgm:pt modelId="{4919FDAE-A8FC-48CC-8420-B188AD3DAA52}" type="pres">
      <dgm:prSet presAssocID="{F0C5A68F-393D-4879-9893-D3A988EBA979}" presName="hierChild7" presStyleCnt="0"/>
      <dgm:spPr/>
    </dgm:pt>
    <dgm:pt modelId="{AC56266A-6A80-4046-862C-99222FB31113}" type="pres">
      <dgm:prSet presAssocID="{201FB993-1361-4B9B-B789-A01A7F4BE71D}" presName="Name115" presStyleLbl="parChTrans1D3" presStyleIdx="1" presStyleCnt="2"/>
      <dgm:spPr/>
      <dgm:t>
        <a:bodyPr/>
        <a:lstStyle/>
        <a:p>
          <a:endParaRPr lang="en-US"/>
        </a:p>
      </dgm:t>
    </dgm:pt>
    <dgm:pt modelId="{E0EC3415-2CEB-437D-9A20-4C0400299B24}" type="pres">
      <dgm:prSet presAssocID="{C4E60B09-5E76-41D1-BA00-7C93E91AF58D}" presName="hierRoot3" presStyleCnt="0">
        <dgm:presLayoutVars>
          <dgm:hierBranch val="init"/>
        </dgm:presLayoutVars>
      </dgm:prSet>
      <dgm:spPr/>
    </dgm:pt>
    <dgm:pt modelId="{BEDC87A8-7220-4105-A5D1-BACD940E8690}" type="pres">
      <dgm:prSet presAssocID="{C4E60B09-5E76-41D1-BA00-7C93E91AF58D}" presName="rootComposite3" presStyleCnt="0"/>
      <dgm:spPr/>
    </dgm:pt>
    <dgm:pt modelId="{AC640FEE-5A1E-478C-A828-1B8BB758D85E}" type="pres">
      <dgm:prSet presAssocID="{C4E60B09-5E76-41D1-BA00-7C93E91AF58D}" presName="rootText3" presStyleLbl="asst2" presStyleIdx="1" presStyleCnt="2" custLinFactNeighborX="-18094" custLinFactNeighborY="-204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AC580-DABD-4163-A05F-6478AD651049}" type="pres">
      <dgm:prSet presAssocID="{C4E60B09-5E76-41D1-BA00-7C93E91AF58D}" presName="rootConnector3" presStyleLbl="asst2" presStyleIdx="1" presStyleCnt="2"/>
      <dgm:spPr/>
      <dgm:t>
        <a:bodyPr/>
        <a:lstStyle/>
        <a:p>
          <a:endParaRPr lang="en-US"/>
        </a:p>
      </dgm:t>
    </dgm:pt>
    <dgm:pt modelId="{40F8C497-1D26-4680-942E-1C8073975D3F}" type="pres">
      <dgm:prSet presAssocID="{C4E60B09-5E76-41D1-BA00-7C93E91AF58D}" presName="hierChild6" presStyleCnt="0"/>
      <dgm:spPr/>
    </dgm:pt>
    <dgm:pt modelId="{AAC4C8B0-46B1-4073-8FB7-0B1722482487}" type="pres">
      <dgm:prSet presAssocID="{C4E60B09-5E76-41D1-BA00-7C93E91AF58D}" presName="hierChild7" presStyleCnt="0"/>
      <dgm:spPr/>
    </dgm:pt>
    <dgm:pt modelId="{CE9A5780-8B99-4027-8EAA-BAE9DA9576EB}" type="pres">
      <dgm:prSet presAssocID="{02D94383-5306-483B-B87D-13D557AEE62D}" presName="hierChild3" presStyleCnt="0"/>
      <dgm:spPr/>
    </dgm:pt>
  </dgm:ptLst>
  <dgm:cxnLst>
    <dgm:cxn modelId="{B141B7E8-B732-4F15-9B85-2274F263F2B8}" type="presOf" srcId="{C886FE63-8C36-46FB-8E92-59101D0F07CC}" destId="{BEDD3CB9-F1FE-4459-8027-EF448F695737}" srcOrd="0" destOrd="0" presId="urn:microsoft.com/office/officeart/2009/3/layout/HorizontalOrganizationChart"/>
    <dgm:cxn modelId="{458F38B5-739D-40EE-931F-C776FDE5FED1}" type="presOf" srcId="{F0C5A68F-393D-4879-9893-D3A988EBA979}" destId="{FF6AC1E6-2383-4995-B197-AEF83FCB3D14}" srcOrd="1" destOrd="0" presId="urn:microsoft.com/office/officeart/2009/3/layout/HorizontalOrganizationChart"/>
    <dgm:cxn modelId="{44286FE0-6E21-4B38-A8BA-4CDBAEEB8774}" srcId="{2F4102F4-E022-4927-BB95-98C4D0CEFAD1}" destId="{02D94383-5306-483B-B87D-13D557AEE62D}" srcOrd="0" destOrd="0" parTransId="{48BC0441-E743-478B-8C69-F00D6D7C04D9}" sibTransId="{DCA519E4-4DF7-44FE-8AB3-4DC9B5D5C2FE}"/>
    <dgm:cxn modelId="{55F3E633-AB3F-4A83-946B-E7F791CF6AF1}" srcId="{25233CE9-AFD8-4C64-917C-91C5CB50D9F9}" destId="{C4E60B09-5E76-41D1-BA00-7C93E91AF58D}" srcOrd="1" destOrd="0" parTransId="{201FB993-1361-4B9B-B789-A01A7F4BE71D}" sibTransId="{B7D815D1-D48C-49F5-B7F8-F2D340310DA9}"/>
    <dgm:cxn modelId="{4421B58F-1985-417B-B039-032684708239}" type="presOf" srcId="{02D94383-5306-483B-B87D-13D557AEE62D}" destId="{C83BDCF8-790E-4853-8D25-70D2ED0A81D6}" srcOrd="1" destOrd="0" presId="urn:microsoft.com/office/officeart/2009/3/layout/HorizontalOrganizationChart"/>
    <dgm:cxn modelId="{A045A2B8-440B-4431-89A4-48157B7A9FCF}" type="presOf" srcId="{C4E60B09-5E76-41D1-BA00-7C93E91AF58D}" destId="{AC640FEE-5A1E-478C-A828-1B8BB758D85E}" srcOrd="0" destOrd="0" presId="urn:microsoft.com/office/officeart/2009/3/layout/HorizontalOrganizationChart"/>
    <dgm:cxn modelId="{09DC33D6-3679-43B1-A190-D2D9B6A03A4D}" type="presOf" srcId="{533FD89E-29D0-4747-9749-D4CF30408D9F}" destId="{9B125533-C79F-48FB-B6E3-070C7DC5C5C0}" srcOrd="0" destOrd="0" presId="urn:microsoft.com/office/officeart/2009/3/layout/HorizontalOrganizationChart"/>
    <dgm:cxn modelId="{F00CD174-C53F-499F-ABBB-8FC3C87B2D23}" type="presOf" srcId="{25233CE9-AFD8-4C64-917C-91C5CB50D9F9}" destId="{EC5BA850-78D4-414C-BA16-99A11AFF26E9}" srcOrd="0" destOrd="0" presId="urn:microsoft.com/office/officeart/2009/3/layout/HorizontalOrganizationChart"/>
    <dgm:cxn modelId="{AF0F45FC-5DED-4E0F-9C28-1CC8493370F6}" type="presOf" srcId="{201FB993-1361-4B9B-B789-A01A7F4BE71D}" destId="{AC56266A-6A80-4046-862C-99222FB31113}" srcOrd="0" destOrd="0" presId="urn:microsoft.com/office/officeart/2009/3/layout/HorizontalOrganizationChart"/>
    <dgm:cxn modelId="{557D3C98-515D-449E-BD0E-CDA37D035CB8}" type="presOf" srcId="{02D94383-5306-483B-B87D-13D557AEE62D}" destId="{9DF13402-590D-4E1A-820D-9E244CBE9BCB}" srcOrd="0" destOrd="0" presId="urn:microsoft.com/office/officeart/2009/3/layout/HorizontalOrganizationChart"/>
    <dgm:cxn modelId="{18F0D753-2454-4E9B-931F-CEC4908E53A6}" type="presOf" srcId="{2F4102F4-E022-4927-BB95-98C4D0CEFAD1}" destId="{EF2B14F3-35A5-4AAE-8EAC-8EE57BC4391C}" srcOrd="0" destOrd="0" presId="urn:microsoft.com/office/officeart/2009/3/layout/HorizontalOrganizationChart"/>
    <dgm:cxn modelId="{196E64FF-74F7-4BE9-B260-A7FFBE4385CA}" srcId="{02D94383-5306-483B-B87D-13D557AEE62D}" destId="{25233CE9-AFD8-4C64-917C-91C5CB50D9F9}" srcOrd="0" destOrd="0" parTransId="{533FD89E-29D0-4747-9749-D4CF30408D9F}" sibTransId="{0011276A-025D-403C-BFFF-69A7F9BA00F9}"/>
    <dgm:cxn modelId="{A2AA6A07-1FEF-45F3-87C1-E4351154668B}" type="presOf" srcId="{25233CE9-AFD8-4C64-917C-91C5CB50D9F9}" destId="{6B10821D-9175-407C-962D-FF45C0C13CCC}" srcOrd="1" destOrd="0" presId="urn:microsoft.com/office/officeart/2009/3/layout/HorizontalOrganizationChart"/>
    <dgm:cxn modelId="{2D260F14-C218-4134-8886-BD390E03FAB2}" type="presOf" srcId="{C4E60B09-5E76-41D1-BA00-7C93E91AF58D}" destId="{CF7AC580-DABD-4163-A05F-6478AD651049}" srcOrd="1" destOrd="0" presId="urn:microsoft.com/office/officeart/2009/3/layout/HorizontalOrganizationChart"/>
    <dgm:cxn modelId="{2D257CC9-095A-42B2-8504-3331CEACFB07}" type="presOf" srcId="{F0C5A68F-393D-4879-9893-D3A988EBA979}" destId="{C4BA56C7-99F4-4881-AA40-05CE4D607EB3}" srcOrd="0" destOrd="0" presId="urn:microsoft.com/office/officeart/2009/3/layout/HorizontalOrganizationChart"/>
    <dgm:cxn modelId="{39BE294E-6DA6-45D7-ADB2-0815D9B4A99A}" srcId="{25233CE9-AFD8-4C64-917C-91C5CB50D9F9}" destId="{F0C5A68F-393D-4879-9893-D3A988EBA979}" srcOrd="0" destOrd="0" parTransId="{C886FE63-8C36-46FB-8E92-59101D0F07CC}" sibTransId="{988BE745-EBDF-49B8-B1DD-6FEC4D1C0D9D}"/>
    <dgm:cxn modelId="{7CF3C371-5405-41A1-8102-BA3C382CBD5B}" type="presParOf" srcId="{EF2B14F3-35A5-4AAE-8EAC-8EE57BC4391C}" destId="{C7BACF9B-9990-465F-9C1A-5FDB51132F46}" srcOrd="0" destOrd="0" presId="urn:microsoft.com/office/officeart/2009/3/layout/HorizontalOrganizationChart"/>
    <dgm:cxn modelId="{D2F82D94-EC9B-4410-9A83-EF1AD87F5441}" type="presParOf" srcId="{C7BACF9B-9990-465F-9C1A-5FDB51132F46}" destId="{44D63B0C-3125-44FB-BB3C-873C14FFCDD2}" srcOrd="0" destOrd="0" presId="urn:microsoft.com/office/officeart/2009/3/layout/HorizontalOrganizationChart"/>
    <dgm:cxn modelId="{3515931A-36F6-44B0-99AF-062289050509}" type="presParOf" srcId="{44D63B0C-3125-44FB-BB3C-873C14FFCDD2}" destId="{9DF13402-590D-4E1A-820D-9E244CBE9BCB}" srcOrd="0" destOrd="0" presId="urn:microsoft.com/office/officeart/2009/3/layout/HorizontalOrganizationChart"/>
    <dgm:cxn modelId="{72BF06FA-363E-49CE-85A8-7138F1F82ACD}" type="presParOf" srcId="{44D63B0C-3125-44FB-BB3C-873C14FFCDD2}" destId="{C83BDCF8-790E-4853-8D25-70D2ED0A81D6}" srcOrd="1" destOrd="0" presId="urn:microsoft.com/office/officeart/2009/3/layout/HorizontalOrganizationChart"/>
    <dgm:cxn modelId="{2DCDF3E7-1B82-44CF-82FB-824708EB5363}" type="presParOf" srcId="{C7BACF9B-9990-465F-9C1A-5FDB51132F46}" destId="{081CC987-BD93-478E-8C53-37B260A257B9}" srcOrd="1" destOrd="0" presId="urn:microsoft.com/office/officeart/2009/3/layout/HorizontalOrganizationChart"/>
    <dgm:cxn modelId="{E8EB871F-A9A6-4217-9237-87C164C4E542}" type="presParOf" srcId="{081CC987-BD93-478E-8C53-37B260A257B9}" destId="{9B125533-C79F-48FB-B6E3-070C7DC5C5C0}" srcOrd="0" destOrd="0" presId="urn:microsoft.com/office/officeart/2009/3/layout/HorizontalOrganizationChart"/>
    <dgm:cxn modelId="{86278ECF-CE3D-4BEC-8043-98A60D7B8258}" type="presParOf" srcId="{081CC987-BD93-478E-8C53-37B260A257B9}" destId="{296F6329-F41B-4765-83C2-369F58BA1DC6}" srcOrd="1" destOrd="0" presId="urn:microsoft.com/office/officeart/2009/3/layout/HorizontalOrganizationChart"/>
    <dgm:cxn modelId="{CBF13478-8A3A-4E34-B7BF-331123DE2436}" type="presParOf" srcId="{296F6329-F41B-4765-83C2-369F58BA1DC6}" destId="{0E75D275-1AD0-48FC-94E5-684795E4C992}" srcOrd="0" destOrd="0" presId="urn:microsoft.com/office/officeart/2009/3/layout/HorizontalOrganizationChart"/>
    <dgm:cxn modelId="{85C8A190-C2B8-4B50-9C1D-614F88E00530}" type="presParOf" srcId="{0E75D275-1AD0-48FC-94E5-684795E4C992}" destId="{EC5BA850-78D4-414C-BA16-99A11AFF26E9}" srcOrd="0" destOrd="0" presId="urn:microsoft.com/office/officeart/2009/3/layout/HorizontalOrganizationChart"/>
    <dgm:cxn modelId="{2208DFBC-AA71-4092-A360-E30D1ADC828D}" type="presParOf" srcId="{0E75D275-1AD0-48FC-94E5-684795E4C992}" destId="{6B10821D-9175-407C-962D-FF45C0C13CCC}" srcOrd="1" destOrd="0" presId="urn:microsoft.com/office/officeart/2009/3/layout/HorizontalOrganizationChart"/>
    <dgm:cxn modelId="{E83CAC21-06D9-49E1-BC30-AB1846FF96DC}" type="presParOf" srcId="{296F6329-F41B-4765-83C2-369F58BA1DC6}" destId="{2CF8FAEF-321E-4FE6-859D-AB6DF943AAA4}" srcOrd="1" destOrd="0" presId="urn:microsoft.com/office/officeart/2009/3/layout/HorizontalOrganizationChart"/>
    <dgm:cxn modelId="{A56A45A0-7A8B-4465-B409-8CCE922C4DE0}" type="presParOf" srcId="{296F6329-F41B-4765-83C2-369F58BA1DC6}" destId="{B56C9A49-A4C4-468C-9893-BCF794C51820}" srcOrd="2" destOrd="0" presId="urn:microsoft.com/office/officeart/2009/3/layout/HorizontalOrganizationChart"/>
    <dgm:cxn modelId="{DA0F8EC3-AEF1-4498-9FE9-88DD04FB435E}" type="presParOf" srcId="{B56C9A49-A4C4-468C-9893-BCF794C51820}" destId="{BEDD3CB9-F1FE-4459-8027-EF448F695737}" srcOrd="0" destOrd="0" presId="urn:microsoft.com/office/officeart/2009/3/layout/HorizontalOrganizationChart"/>
    <dgm:cxn modelId="{85FA1DD9-8C35-4E5E-AD25-69AA824751D5}" type="presParOf" srcId="{B56C9A49-A4C4-468C-9893-BCF794C51820}" destId="{07A06478-A33D-4727-BAD9-F1B7BB2840D5}" srcOrd="1" destOrd="0" presId="urn:microsoft.com/office/officeart/2009/3/layout/HorizontalOrganizationChart"/>
    <dgm:cxn modelId="{34E0AE36-0425-4EB8-A96F-62C8A9CB7BA9}" type="presParOf" srcId="{07A06478-A33D-4727-BAD9-F1B7BB2840D5}" destId="{A5A22F1F-D2A1-4896-A830-44DEA00DC742}" srcOrd="0" destOrd="0" presId="urn:microsoft.com/office/officeart/2009/3/layout/HorizontalOrganizationChart"/>
    <dgm:cxn modelId="{CEC4F3E7-6487-4258-BFD5-DED230574579}" type="presParOf" srcId="{A5A22F1F-D2A1-4896-A830-44DEA00DC742}" destId="{C4BA56C7-99F4-4881-AA40-05CE4D607EB3}" srcOrd="0" destOrd="0" presId="urn:microsoft.com/office/officeart/2009/3/layout/HorizontalOrganizationChart"/>
    <dgm:cxn modelId="{3917FF0F-3C11-4287-B4AA-25A297413F86}" type="presParOf" srcId="{A5A22F1F-D2A1-4896-A830-44DEA00DC742}" destId="{FF6AC1E6-2383-4995-B197-AEF83FCB3D14}" srcOrd="1" destOrd="0" presId="urn:microsoft.com/office/officeart/2009/3/layout/HorizontalOrganizationChart"/>
    <dgm:cxn modelId="{1FDB7ED5-3B6B-4466-AE6B-D8F9A9C83748}" type="presParOf" srcId="{07A06478-A33D-4727-BAD9-F1B7BB2840D5}" destId="{A94F9677-ED18-46CA-95F3-72BE0DFC9D3A}" srcOrd="1" destOrd="0" presId="urn:microsoft.com/office/officeart/2009/3/layout/HorizontalOrganizationChart"/>
    <dgm:cxn modelId="{DE2B0F8D-2622-4E8F-9DC7-5F2AEEADFF52}" type="presParOf" srcId="{07A06478-A33D-4727-BAD9-F1B7BB2840D5}" destId="{4919FDAE-A8FC-48CC-8420-B188AD3DAA52}" srcOrd="2" destOrd="0" presId="urn:microsoft.com/office/officeart/2009/3/layout/HorizontalOrganizationChart"/>
    <dgm:cxn modelId="{7979DA14-18E9-4AE2-BA11-762889C70C62}" type="presParOf" srcId="{B56C9A49-A4C4-468C-9893-BCF794C51820}" destId="{AC56266A-6A80-4046-862C-99222FB31113}" srcOrd="2" destOrd="0" presId="urn:microsoft.com/office/officeart/2009/3/layout/HorizontalOrganizationChart"/>
    <dgm:cxn modelId="{A4A423B4-2696-4D2D-AA72-29C4E4B7759A}" type="presParOf" srcId="{B56C9A49-A4C4-468C-9893-BCF794C51820}" destId="{E0EC3415-2CEB-437D-9A20-4C0400299B24}" srcOrd="3" destOrd="0" presId="urn:microsoft.com/office/officeart/2009/3/layout/HorizontalOrganizationChart"/>
    <dgm:cxn modelId="{695108C5-0685-416F-A6CA-C6136254017D}" type="presParOf" srcId="{E0EC3415-2CEB-437D-9A20-4C0400299B24}" destId="{BEDC87A8-7220-4105-A5D1-BACD940E8690}" srcOrd="0" destOrd="0" presId="urn:microsoft.com/office/officeart/2009/3/layout/HorizontalOrganizationChart"/>
    <dgm:cxn modelId="{23309A21-23B2-40B3-AAD7-33DA40857EE3}" type="presParOf" srcId="{BEDC87A8-7220-4105-A5D1-BACD940E8690}" destId="{AC640FEE-5A1E-478C-A828-1B8BB758D85E}" srcOrd="0" destOrd="0" presId="urn:microsoft.com/office/officeart/2009/3/layout/HorizontalOrganizationChart"/>
    <dgm:cxn modelId="{600C7C3A-318E-4E06-AF5A-4EE4CAA37275}" type="presParOf" srcId="{BEDC87A8-7220-4105-A5D1-BACD940E8690}" destId="{CF7AC580-DABD-4163-A05F-6478AD651049}" srcOrd="1" destOrd="0" presId="urn:microsoft.com/office/officeart/2009/3/layout/HorizontalOrganizationChart"/>
    <dgm:cxn modelId="{BA34F3BE-7EF8-4B99-94E2-5B245EB3DE0C}" type="presParOf" srcId="{E0EC3415-2CEB-437D-9A20-4C0400299B24}" destId="{40F8C497-1D26-4680-942E-1C8073975D3F}" srcOrd="1" destOrd="0" presId="urn:microsoft.com/office/officeart/2009/3/layout/HorizontalOrganizationChart"/>
    <dgm:cxn modelId="{C1982767-06E4-413B-A026-845439B87972}" type="presParOf" srcId="{E0EC3415-2CEB-437D-9A20-4C0400299B24}" destId="{AAC4C8B0-46B1-4073-8FB7-0B1722482487}" srcOrd="2" destOrd="0" presId="urn:microsoft.com/office/officeart/2009/3/layout/HorizontalOrganizationChart"/>
    <dgm:cxn modelId="{5269FA32-16CA-492E-BAAD-BEA1BD8A18C4}" type="presParOf" srcId="{C7BACF9B-9990-465F-9C1A-5FDB51132F46}" destId="{CE9A5780-8B99-4027-8EAA-BAE9DA9576EB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233CE9-AFD8-4C64-917C-91C5CB50D9F9}">
      <dgm:prSet/>
      <dgm:spPr/>
      <dgm:t>
        <a:bodyPr/>
        <a:lstStyle/>
        <a:p>
          <a:r>
            <a:rPr lang="en-US" dirty="0" smtClean="0"/>
            <a:t>Board of Trustees</a:t>
          </a:r>
          <a:endParaRPr lang="en-US" dirty="0"/>
        </a:p>
      </dgm:t>
    </dgm:pt>
    <dgm:pt modelId="{533FD89E-29D0-4747-9749-D4CF30408D9F}" type="parTrans" cxnId="{196E64FF-74F7-4BE9-B260-A7FFBE4385CA}">
      <dgm:prSet/>
      <dgm:spPr/>
      <dgm:t>
        <a:bodyPr/>
        <a:lstStyle/>
        <a:p>
          <a:endParaRPr lang="en-US"/>
        </a:p>
      </dgm:t>
    </dgm:pt>
    <dgm:pt modelId="{0011276A-025D-403C-BFFF-69A7F9BA00F9}" type="sibTrans" cxnId="{196E64FF-74F7-4BE9-B260-A7FFBE4385CA}">
      <dgm:prSet/>
      <dgm:spPr/>
      <dgm:t>
        <a:bodyPr/>
        <a:lstStyle/>
        <a:p>
          <a:endParaRPr lang="en-US"/>
        </a:p>
      </dgm:t>
    </dgm:pt>
    <dgm:pt modelId="{F0C5A68F-393D-4879-9893-D3A988EBA979}" type="asst">
      <dgm:prSet/>
      <dgm:spPr/>
      <dgm:t>
        <a:bodyPr/>
        <a:lstStyle/>
        <a:p>
          <a:r>
            <a:rPr lang="en-US" dirty="0" smtClean="0"/>
            <a:t>Verdict Letter</a:t>
          </a:r>
          <a:endParaRPr lang="en-US" dirty="0"/>
        </a:p>
      </dgm:t>
    </dgm:pt>
    <dgm:pt modelId="{C886FE63-8C36-46FB-8E92-59101D0F07CC}" type="parTrans" cxnId="{39BE294E-6DA6-45D7-ADB2-0815D9B4A99A}">
      <dgm:prSet/>
      <dgm:spPr/>
      <dgm:t>
        <a:bodyPr/>
        <a:lstStyle/>
        <a:p>
          <a:endParaRPr lang="en-US"/>
        </a:p>
      </dgm:t>
    </dgm:pt>
    <dgm:pt modelId="{988BE745-EBDF-49B8-B1DD-6FEC4D1C0D9D}" type="sibTrans" cxnId="{39BE294E-6DA6-45D7-ADB2-0815D9B4A99A}">
      <dgm:prSet/>
      <dgm:spPr/>
      <dgm:t>
        <a:bodyPr/>
        <a:lstStyle/>
        <a:p>
          <a:endParaRPr lang="en-US"/>
        </a:p>
      </dgm:t>
    </dgm:pt>
    <dgm:pt modelId="{03238798-F108-4ECC-941A-70EDB2672214}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Members decides to Appeal</a:t>
          </a:r>
          <a:endParaRPr lang="en-US" dirty="0"/>
        </a:p>
      </dgm:t>
    </dgm:pt>
    <dgm:pt modelId="{2688182B-6721-42D3-8E63-C84F58D4F65A}" type="parTrans" cxnId="{C90C3BC2-A2AB-463C-AF71-04425768291F}">
      <dgm:prSet/>
      <dgm:spPr/>
      <dgm:t>
        <a:bodyPr/>
        <a:lstStyle/>
        <a:p>
          <a:endParaRPr lang="en-US"/>
        </a:p>
      </dgm:t>
    </dgm:pt>
    <dgm:pt modelId="{4F4AA72F-5A83-43A6-B9C2-A910775A4377}" type="sibTrans" cxnId="{C90C3BC2-A2AB-463C-AF71-04425768291F}">
      <dgm:prSet/>
      <dgm:spPr/>
      <dgm:t>
        <a:bodyPr/>
        <a:lstStyle/>
        <a:p>
          <a:endParaRPr lang="en-US"/>
        </a:p>
      </dgm:t>
    </dgm:pt>
    <dgm:pt modelId="{9907577E-26F4-4D53-B28E-A3A86F7B4EE4}" type="asst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Members Appeal</a:t>
          </a:r>
        </a:p>
        <a:p>
          <a:r>
            <a:rPr lang="en-US" dirty="0" smtClean="0"/>
            <a:t>Notification  Letter</a:t>
          </a:r>
          <a:endParaRPr lang="en-US" dirty="0"/>
        </a:p>
      </dgm:t>
    </dgm:pt>
    <dgm:pt modelId="{1B2DF082-34D5-43C2-85E6-879FA09F0C33}" type="parTrans" cxnId="{9C2FE895-41F9-430D-9C08-41F5388F0BB2}">
      <dgm:prSet/>
      <dgm:spPr/>
      <dgm:t>
        <a:bodyPr/>
        <a:lstStyle/>
        <a:p>
          <a:endParaRPr lang="en-US"/>
        </a:p>
      </dgm:t>
    </dgm:pt>
    <dgm:pt modelId="{31790228-8B32-402D-809C-BFEFE9681AF7}" type="sibTrans" cxnId="{9C2FE895-41F9-430D-9C08-41F5388F0BB2}">
      <dgm:prSet/>
      <dgm:spPr/>
      <dgm:t>
        <a:bodyPr/>
        <a:lstStyle/>
        <a:p>
          <a:endParaRPr lang="en-US"/>
        </a:p>
      </dgm:t>
    </dgm:pt>
    <dgm:pt modelId="{C16A167F-5B2C-4BC0-8EEB-A8B30C28781F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BOT</a:t>
          </a:r>
          <a:endParaRPr lang="en-US" dirty="0"/>
        </a:p>
      </dgm:t>
    </dgm:pt>
    <dgm:pt modelId="{9C4E2DB7-67B2-4B20-9B19-B0E04670191A}" type="parTrans" cxnId="{4F0C4C6F-5BDA-469A-A5AB-58C6D1C05ADD}">
      <dgm:prSet/>
      <dgm:spPr/>
      <dgm:t>
        <a:bodyPr/>
        <a:lstStyle/>
        <a:p>
          <a:endParaRPr lang="en-US"/>
        </a:p>
      </dgm:t>
    </dgm:pt>
    <dgm:pt modelId="{CFA3D639-E3A5-4249-898C-AC10DB081E40}" type="sibTrans" cxnId="{4F0C4C6F-5BDA-469A-A5AB-58C6D1C05ADD}">
      <dgm:prSet/>
      <dgm:spPr/>
      <dgm:t>
        <a:bodyPr/>
        <a:lstStyle/>
        <a:p>
          <a:endParaRPr lang="en-US"/>
        </a:p>
      </dgm:t>
    </dgm:pt>
    <dgm:pt modelId="{51FC818C-1FDB-4C43-8913-47D380B22A37}">
      <dgm:prSet/>
      <dgm:spPr/>
      <dgm:t>
        <a:bodyPr/>
        <a:lstStyle/>
        <a:p>
          <a:r>
            <a:rPr lang="en-US" dirty="0" smtClean="0"/>
            <a:t>Member</a:t>
          </a:r>
          <a:endParaRPr lang="en-US" dirty="0"/>
        </a:p>
      </dgm:t>
    </dgm:pt>
    <dgm:pt modelId="{BF9981C0-378F-46D7-A4C0-C7022E24AB8A}" type="parTrans" cxnId="{C41756A0-05BB-4083-A2FE-C5666114A127}">
      <dgm:prSet/>
      <dgm:spPr/>
      <dgm:t>
        <a:bodyPr/>
        <a:lstStyle/>
        <a:p>
          <a:endParaRPr lang="en-US"/>
        </a:p>
      </dgm:t>
    </dgm:pt>
    <dgm:pt modelId="{41996C5C-C2EE-4F90-A967-68ABC4359575}" type="sibTrans" cxnId="{C41756A0-05BB-4083-A2FE-C5666114A127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8C2335-640B-4659-BADA-B76CC6188001}" type="pres">
      <dgm:prSet presAssocID="{25233CE9-AFD8-4C64-917C-91C5CB50D9F9}" presName="hierRoot1" presStyleCnt="0">
        <dgm:presLayoutVars>
          <dgm:hierBranch val="init"/>
        </dgm:presLayoutVars>
      </dgm:prSet>
      <dgm:spPr/>
    </dgm:pt>
    <dgm:pt modelId="{9AB297D1-F8C6-4B45-B365-08E9ABF77E58}" type="pres">
      <dgm:prSet presAssocID="{25233CE9-AFD8-4C64-917C-91C5CB50D9F9}" presName="rootComposite1" presStyleCnt="0"/>
      <dgm:spPr/>
    </dgm:pt>
    <dgm:pt modelId="{E77DBE53-A9A1-4A7C-B727-BC015404DF38}" type="pres">
      <dgm:prSet presAssocID="{25233CE9-AFD8-4C64-917C-91C5CB50D9F9}" presName="rootText1" presStyleLbl="node0" presStyleIdx="0" presStyleCnt="1" custScaleY="229883" custLinFactNeighborX="21821" custLinFactNeighborY="-115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73F3A3-B02E-45D7-8CDE-57855ACC5523}" type="pres">
      <dgm:prSet presAssocID="{25233CE9-AFD8-4C64-917C-91C5CB50D9F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25F7005-A676-4C57-80E9-E66B3FDE38FB}" type="pres">
      <dgm:prSet presAssocID="{25233CE9-AFD8-4C64-917C-91C5CB50D9F9}" presName="hierChild2" presStyleCnt="0"/>
      <dgm:spPr/>
    </dgm:pt>
    <dgm:pt modelId="{A88D5A0F-F506-4817-8E16-1DC3FC94E5B1}" type="pres">
      <dgm:prSet presAssocID="{2688182B-6721-42D3-8E63-C84F58D4F65A}" presName="Name64" presStyleLbl="parChTrans1D2" presStyleIdx="0" presStyleCnt="3"/>
      <dgm:spPr/>
      <dgm:t>
        <a:bodyPr/>
        <a:lstStyle/>
        <a:p>
          <a:endParaRPr lang="en-US"/>
        </a:p>
      </dgm:t>
    </dgm:pt>
    <dgm:pt modelId="{003BED67-583C-4630-AA30-9E16043C29D2}" type="pres">
      <dgm:prSet presAssocID="{03238798-F108-4ECC-941A-70EDB2672214}" presName="hierRoot2" presStyleCnt="0">
        <dgm:presLayoutVars>
          <dgm:hierBranch val="init"/>
        </dgm:presLayoutVars>
      </dgm:prSet>
      <dgm:spPr/>
    </dgm:pt>
    <dgm:pt modelId="{0341134C-8D52-46EE-8EB0-063E7398F42F}" type="pres">
      <dgm:prSet presAssocID="{03238798-F108-4ECC-941A-70EDB2672214}" presName="rootComposite" presStyleCnt="0"/>
      <dgm:spPr/>
    </dgm:pt>
    <dgm:pt modelId="{4FB60C83-E8E0-4C05-A7BA-CBF37F6F6B82}" type="pres">
      <dgm:prSet presAssocID="{03238798-F108-4ECC-941A-70EDB2672214}" presName="rootText" presStyleLbl="node2" presStyleIdx="0" presStyleCnt="2" custScaleY="201671" custLinFactY="200000" custLinFactNeighborX="8203" custLinFactNeighborY="2656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9C8322-0C69-4D76-A0DC-2A389659E36B}" type="pres">
      <dgm:prSet presAssocID="{03238798-F108-4ECC-941A-70EDB2672214}" presName="rootConnector" presStyleLbl="node2" presStyleIdx="0" presStyleCnt="2"/>
      <dgm:spPr/>
      <dgm:t>
        <a:bodyPr/>
        <a:lstStyle/>
        <a:p>
          <a:endParaRPr lang="en-US"/>
        </a:p>
      </dgm:t>
    </dgm:pt>
    <dgm:pt modelId="{78B732E6-5BAC-4425-BA27-7956A6F1BB93}" type="pres">
      <dgm:prSet presAssocID="{03238798-F108-4ECC-941A-70EDB2672214}" presName="hierChild4" presStyleCnt="0"/>
      <dgm:spPr/>
    </dgm:pt>
    <dgm:pt modelId="{5827FAB2-FC15-4F12-BDCB-F8BEB81DB781}" type="pres">
      <dgm:prSet presAssocID="{03238798-F108-4ECC-941A-70EDB2672214}" presName="hierChild5" presStyleCnt="0"/>
      <dgm:spPr/>
    </dgm:pt>
    <dgm:pt modelId="{E8FF53CB-C42A-4D5B-B9CB-06821373AA5E}" type="pres">
      <dgm:prSet presAssocID="{1B2DF082-34D5-43C2-85E6-879FA09F0C33}" presName="Name115" presStyleLbl="parChTrans1D3" presStyleIdx="0" presStyleCnt="1"/>
      <dgm:spPr/>
      <dgm:t>
        <a:bodyPr/>
        <a:lstStyle/>
        <a:p>
          <a:endParaRPr lang="en-US"/>
        </a:p>
      </dgm:t>
    </dgm:pt>
    <dgm:pt modelId="{06ECA67D-DF9D-4A01-96D4-192C0B5EA4D0}" type="pres">
      <dgm:prSet presAssocID="{9907577E-26F4-4D53-B28E-A3A86F7B4EE4}" presName="hierRoot3" presStyleCnt="0">
        <dgm:presLayoutVars>
          <dgm:hierBranch val="init"/>
        </dgm:presLayoutVars>
      </dgm:prSet>
      <dgm:spPr/>
    </dgm:pt>
    <dgm:pt modelId="{1518E843-FCAA-406D-A473-E35ACB8AD956}" type="pres">
      <dgm:prSet presAssocID="{9907577E-26F4-4D53-B28E-A3A86F7B4EE4}" presName="rootComposite3" presStyleCnt="0"/>
      <dgm:spPr/>
    </dgm:pt>
    <dgm:pt modelId="{A7F90501-FA22-442F-AD28-D9AA7F13FAB6}" type="pres">
      <dgm:prSet presAssocID="{9907577E-26F4-4D53-B28E-A3A86F7B4EE4}" presName="rootText3" presStyleLbl="asst2" presStyleIdx="0" presStyleCnt="2" custScaleX="113612" custScaleY="250458" custLinFactNeighborX="-6619" custLinFactNeighborY="749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0C09E-E46E-478D-BBE3-7238501E2BEE}" type="pres">
      <dgm:prSet presAssocID="{9907577E-26F4-4D53-B28E-A3A86F7B4EE4}" presName="rootConnector3" presStyleLbl="asst2" presStyleIdx="0" presStyleCnt="2"/>
      <dgm:spPr/>
      <dgm:t>
        <a:bodyPr/>
        <a:lstStyle/>
        <a:p>
          <a:endParaRPr lang="en-US"/>
        </a:p>
      </dgm:t>
    </dgm:pt>
    <dgm:pt modelId="{D131D1C6-1A15-4F4C-A5A7-3E7B9C455109}" type="pres">
      <dgm:prSet presAssocID="{9907577E-26F4-4D53-B28E-A3A86F7B4EE4}" presName="hierChild6" presStyleCnt="0"/>
      <dgm:spPr/>
    </dgm:pt>
    <dgm:pt modelId="{B5BCC150-C205-4235-A3B9-92C5652075D9}" type="pres">
      <dgm:prSet presAssocID="{9907577E-26F4-4D53-B28E-A3A86F7B4EE4}" presName="hierChild7" presStyleCnt="0"/>
      <dgm:spPr/>
    </dgm:pt>
    <dgm:pt modelId="{FF33E63A-7CFE-4EB9-9418-900F66178BD5}" type="pres">
      <dgm:prSet presAssocID="{9C4E2DB7-67B2-4B20-9B19-B0E04670191A}" presName="Name115" presStyleLbl="parChTrans1D4" presStyleIdx="0" presStyleCnt="1"/>
      <dgm:spPr/>
      <dgm:t>
        <a:bodyPr/>
        <a:lstStyle/>
        <a:p>
          <a:endParaRPr lang="en-US"/>
        </a:p>
      </dgm:t>
    </dgm:pt>
    <dgm:pt modelId="{5A68F835-9BB5-4C4F-AB88-E13908712276}" type="pres">
      <dgm:prSet presAssocID="{C16A167F-5B2C-4BC0-8EEB-A8B30C28781F}" presName="hierRoot3" presStyleCnt="0">
        <dgm:presLayoutVars>
          <dgm:hierBranch val="init"/>
        </dgm:presLayoutVars>
      </dgm:prSet>
      <dgm:spPr/>
    </dgm:pt>
    <dgm:pt modelId="{BE955153-B92C-4B78-B531-C8CD3D60D879}" type="pres">
      <dgm:prSet presAssocID="{C16A167F-5B2C-4BC0-8EEB-A8B30C28781F}" presName="rootComposite3" presStyleCnt="0"/>
      <dgm:spPr/>
    </dgm:pt>
    <dgm:pt modelId="{390F2952-36D9-4B3E-8C9B-B74E2256342B}" type="pres">
      <dgm:prSet presAssocID="{C16A167F-5B2C-4BC0-8EEB-A8B30C28781F}" presName="rootText3" presStyleLbl="asst2" presStyleIdx="1" presStyleCnt="2" custLinFactY="225274" custLinFactNeighborX="-54242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6873E-4922-4693-BBE0-06BDED7478AB}" type="pres">
      <dgm:prSet presAssocID="{C16A167F-5B2C-4BC0-8EEB-A8B30C28781F}" presName="rootConnector3" presStyleLbl="asst2" presStyleIdx="1" presStyleCnt="2"/>
      <dgm:spPr/>
      <dgm:t>
        <a:bodyPr/>
        <a:lstStyle/>
        <a:p>
          <a:endParaRPr lang="en-US"/>
        </a:p>
      </dgm:t>
    </dgm:pt>
    <dgm:pt modelId="{28D8AF58-33B5-4E5A-B31C-A013EA7DC7FC}" type="pres">
      <dgm:prSet presAssocID="{C16A167F-5B2C-4BC0-8EEB-A8B30C28781F}" presName="hierChild6" presStyleCnt="0"/>
      <dgm:spPr/>
    </dgm:pt>
    <dgm:pt modelId="{C6BD7197-110F-4A7F-832E-B7C9BAF6F3CD}" type="pres">
      <dgm:prSet presAssocID="{C16A167F-5B2C-4BC0-8EEB-A8B30C28781F}" presName="hierChild7" presStyleCnt="0"/>
      <dgm:spPr/>
    </dgm:pt>
    <dgm:pt modelId="{5E20AD1B-A305-4722-95D0-B3C70D8ABE3D}" type="pres">
      <dgm:prSet presAssocID="{BF9981C0-378F-46D7-A4C0-C7022E24AB8A}" presName="Name64" presStyleLbl="parChTrans1D2" presStyleIdx="1" presStyleCnt="3"/>
      <dgm:spPr/>
      <dgm:t>
        <a:bodyPr/>
        <a:lstStyle/>
        <a:p>
          <a:endParaRPr lang="en-US"/>
        </a:p>
      </dgm:t>
    </dgm:pt>
    <dgm:pt modelId="{A39722F1-48EE-45E5-8EA3-FF287AEABB84}" type="pres">
      <dgm:prSet presAssocID="{51FC818C-1FDB-4C43-8913-47D380B22A37}" presName="hierRoot2" presStyleCnt="0">
        <dgm:presLayoutVars>
          <dgm:hierBranch val="init"/>
        </dgm:presLayoutVars>
      </dgm:prSet>
      <dgm:spPr/>
    </dgm:pt>
    <dgm:pt modelId="{0E8FE437-EBEF-4227-83EF-F1B362EED50D}" type="pres">
      <dgm:prSet presAssocID="{51FC818C-1FDB-4C43-8913-47D380B22A37}" presName="rootComposite" presStyleCnt="0"/>
      <dgm:spPr/>
    </dgm:pt>
    <dgm:pt modelId="{3CA8EA83-7A34-4A54-9E27-76E5DFDF5818}" type="pres">
      <dgm:prSet presAssocID="{51FC818C-1FDB-4C43-8913-47D380B22A37}" presName="rootText" presStyleLbl="node2" presStyleIdx="1" presStyleCnt="2" custLinFactNeighborX="-52165" custLinFactNeighborY="155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7EF4CD-F079-42CA-9AB7-2E408B7CE09C}" type="pres">
      <dgm:prSet presAssocID="{51FC818C-1FDB-4C43-8913-47D380B22A37}" presName="rootConnector" presStyleLbl="node2" presStyleIdx="1" presStyleCnt="2"/>
      <dgm:spPr/>
      <dgm:t>
        <a:bodyPr/>
        <a:lstStyle/>
        <a:p>
          <a:endParaRPr lang="en-US"/>
        </a:p>
      </dgm:t>
    </dgm:pt>
    <dgm:pt modelId="{BF3C47DD-8145-42D5-963A-4E5565E052CD}" type="pres">
      <dgm:prSet presAssocID="{51FC818C-1FDB-4C43-8913-47D380B22A37}" presName="hierChild4" presStyleCnt="0"/>
      <dgm:spPr/>
    </dgm:pt>
    <dgm:pt modelId="{58C003E8-CA4D-4148-9A27-3B8E3CC15983}" type="pres">
      <dgm:prSet presAssocID="{51FC818C-1FDB-4C43-8913-47D380B22A37}" presName="hierChild5" presStyleCnt="0"/>
      <dgm:spPr/>
    </dgm:pt>
    <dgm:pt modelId="{903CE478-2815-4B12-A36F-EA01FBF5EFC4}" type="pres">
      <dgm:prSet presAssocID="{25233CE9-AFD8-4C64-917C-91C5CB50D9F9}" presName="hierChild3" presStyleCnt="0"/>
      <dgm:spPr/>
    </dgm:pt>
    <dgm:pt modelId="{BEDD3CB9-F1FE-4459-8027-EF448F695737}" type="pres">
      <dgm:prSet presAssocID="{C886FE63-8C36-46FB-8E92-59101D0F07CC}" presName="Name115" presStyleLbl="parChTrans1D2" presStyleIdx="2" presStyleCnt="3"/>
      <dgm:spPr/>
      <dgm:t>
        <a:bodyPr/>
        <a:lstStyle/>
        <a:p>
          <a:endParaRPr lang="en-US"/>
        </a:p>
      </dgm:t>
    </dgm:pt>
    <dgm:pt modelId="{07A06478-A33D-4727-BAD9-F1B7BB2840D5}" type="pres">
      <dgm:prSet presAssocID="{F0C5A68F-393D-4879-9893-D3A988EBA979}" presName="hierRoot3" presStyleCnt="0">
        <dgm:presLayoutVars>
          <dgm:hierBranch val="init"/>
        </dgm:presLayoutVars>
      </dgm:prSet>
      <dgm:spPr/>
    </dgm:pt>
    <dgm:pt modelId="{A5A22F1F-D2A1-4896-A830-44DEA00DC742}" type="pres">
      <dgm:prSet presAssocID="{F0C5A68F-393D-4879-9893-D3A988EBA979}" presName="rootComposite3" presStyleCnt="0"/>
      <dgm:spPr/>
    </dgm:pt>
    <dgm:pt modelId="{C4BA56C7-99F4-4881-AA40-05CE4D607EB3}" type="pres">
      <dgm:prSet presAssocID="{F0C5A68F-393D-4879-9893-D3A988EBA979}" presName="rootText3" presStyleLbl="asst1" presStyleIdx="0" presStyleCnt="1" custScaleY="163905" custLinFactNeighborX="12497" custLinFactNeighborY="589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AC1E6-2383-4995-B197-AEF83FCB3D14}" type="pres">
      <dgm:prSet presAssocID="{F0C5A68F-393D-4879-9893-D3A988EBA979}" presName="rootConnector3" presStyleLbl="asst1" presStyleIdx="0" presStyleCnt="1"/>
      <dgm:spPr/>
      <dgm:t>
        <a:bodyPr/>
        <a:lstStyle/>
        <a:p>
          <a:endParaRPr lang="en-US"/>
        </a:p>
      </dgm:t>
    </dgm:pt>
    <dgm:pt modelId="{A94F9677-ED18-46CA-95F3-72BE0DFC9D3A}" type="pres">
      <dgm:prSet presAssocID="{F0C5A68F-393D-4879-9893-D3A988EBA979}" presName="hierChild6" presStyleCnt="0"/>
      <dgm:spPr/>
    </dgm:pt>
    <dgm:pt modelId="{4919FDAE-A8FC-48CC-8420-B188AD3DAA52}" type="pres">
      <dgm:prSet presAssocID="{F0C5A68F-393D-4879-9893-D3A988EBA979}" presName="hierChild7" presStyleCnt="0"/>
      <dgm:spPr/>
    </dgm:pt>
  </dgm:ptLst>
  <dgm:cxnLst>
    <dgm:cxn modelId="{AEC5DEDB-F6D3-4507-A24D-727906B9BC20}" type="presOf" srcId="{9C4E2DB7-67B2-4B20-9B19-B0E04670191A}" destId="{FF33E63A-7CFE-4EB9-9418-900F66178BD5}" srcOrd="0" destOrd="0" presId="urn:microsoft.com/office/officeart/2009/3/layout/HorizontalOrganizationChart"/>
    <dgm:cxn modelId="{9C2FE895-41F9-430D-9C08-41F5388F0BB2}" srcId="{03238798-F108-4ECC-941A-70EDB2672214}" destId="{9907577E-26F4-4D53-B28E-A3A86F7B4EE4}" srcOrd="0" destOrd="0" parTransId="{1B2DF082-34D5-43C2-85E6-879FA09F0C33}" sibTransId="{31790228-8B32-402D-809C-BFEFE9681AF7}"/>
    <dgm:cxn modelId="{D694863C-AFFC-4B64-A020-20A6B8CC51FB}" type="presOf" srcId="{03238798-F108-4ECC-941A-70EDB2672214}" destId="{4FB60C83-E8E0-4C05-A7BA-CBF37F6F6B82}" srcOrd="0" destOrd="0" presId="urn:microsoft.com/office/officeart/2009/3/layout/HorizontalOrganizationChart"/>
    <dgm:cxn modelId="{C90C3BC2-A2AB-463C-AF71-04425768291F}" srcId="{25233CE9-AFD8-4C64-917C-91C5CB50D9F9}" destId="{03238798-F108-4ECC-941A-70EDB2672214}" srcOrd="1" destOrd="0" parTransId="{2688182B-6721-42D3-8E63-C84F58D4F65A}" sibTransId="{4F4AA72F-5A83-43A6-B9C2-A910775A4377}"/>
    <dgm:cxn modelId="{B162EA33-4067-43CC-8312-14BAC7905216}" type="presOf" srcId="{C16A167F-5B2C-4BC0-8EEB-A8B30C28781F}" destId="{390F2952-36D9-4B3E-8C9B-B74E2256342B}" srcOrd="0" destOrd="0" presId="urn:microsoft.com/office/officeart/2009/3/layout/HorizontalOrganizationChart"/>
    <dgm:cxn modelId="{9EBC05E0-CC37-4E0C-BC55-8377DF8E6B17}" type="presOf" srcId="{2F4102F4-E022-4927-BB95-98C4D0CEFAD1}" destId="{EF2B14F3-35A5-4AAE-8EAC-8EE57BC4391C}" srcOrd="0" destOrd="0" presId="urn:microsoft.com/office/officeart/2009/3/layout/HorizontalOrganizationChart"/>
    <dgm:cxn modelId="{196E64FF-74F7-4BE9-B260-A7FFBE4385CA}" srcId="{2F4102F4-E022-4927-BB95-98C4D0CEFAD1}" destId="{25233CE9-AFD8-4C64-917C-91C5CB50D9F9}" srcOrd="0" destOrd="0" parTransId="{533FD89E-29D0-4747-9749-D4CF30408D9F}" sibTransId="{0011276A-025D-403C-BFFF-69A7F9BA00F9}"/>
    <dgm:cxn modelId="{9CE85FB2-DCBD-4F75-A13D-4C3D6059D8E1}" type="presOf" srcId="{03238798-F108-4ECC-941A-70EDB2672214}" destId="{139C8322-0C69-4D76-A0DC-2A389659E36B}" srcOrd="1" destOrd="0" presId="urn:microsoft.com/office/officeart/2009/3/layout/HorizontalOrganizationChart"/>
    <dgm:cxn modelId="{DB645D3E-523A-4674-8625-26E1996F465E}" type="presOf" srcId="{51FC818C-1FDB-4C43-8913-47D380B22A37}" destId="{3CA8EA83-7A34-4A54-9E27-76E5DFDF5818}" srcOrd="0" destOrd="0" presId="urn:microsoft.com/office/officeart/2009/3/layout/HorizontalOrganizationChart"/>
    <dgm:cxn modelId="{C41756A0-05BB-4083-A2FE-C5666114A127}" srcId="{25233CE9-AFD8-4C64-917C-91C5CB50D9F9}" destId="{51FC818C-1FDB-4C43-8913-47D380B22A37}" srcOrd="2" destOrd="0" parTransId="{BF9981C0-378F-46D7-A4C0-C7022E24AB8A}" sibTransId="{41996C5C-C2EE-4F90-A967-68ABC4359575}"/>
    <dgm:cxn modelId="{557DDFBC-5C6E-408C-A654-132439A91FA0}" type="presOf" srcId="{9907577E-26F4-4D53-B28E-A3A86F7B4EE4}" destId="{A7F90501-FA22-442F-AD28-D9AA7F13FAB6}" srcOrd="0" destOrd="0" presId="urn:microsoft.com/office/officeart/2009/3/layout/HorizontalOrganizationChart"/>
    <dgm:cxn modelId="{368D1E54-16BA-4329-AB9D-AF2AC55AB4D7}" type="presOf" srcId="{C886FE63-8C36-46FB-8E92-59101D0F07CC}" destId="{BEDD3CB9-F1FE-4459-8027-EF448F695737}" srcOrd="0" destOrd="0" presId="urn:microsoft.com/office/officeart/2009/3/layout/HorizontalOrganizationChart"/>
    <dgm:cxn modelId="{C75B521E-99D4-4619-B50E-CAE96C0F4050}" type="presOf" srcId="{1B2DF082-34D5-43C2-85E6-879FA09F0C33}" destId="{E8FF53CB-C42A-4D5B-B9CB-06821373AA5E}" srcOrd="0" destOrd="0" presId="urn:microsoft.com/office/officeart/2009/3/layout/HorizontalOrganizationChart"/>
    <dgm:cxn modelId="{39BE294E-6DA6-45D7-ADB2-0815D9B4A99A}" srcId="{25233CE9-AFD8-4C64-917C-91C5CB50D9F9}" destId="{F0C5A68F-393D-4879-9893-D3A988EBA979}" srcOrd="0" destOrd="0" parTransId="{C886FE63-8C36-46FB-8E92-59101D0F07CC}" sibTransId="{988BE745-EBDF-49B8-B1DD-6FEC4D1C0D9D}"/>
    <dgm:cxn modelId="{64BC6BDC-129C-46AF-9815-4ACD301A7952}" type="presOf" srcId="{51FC818C-1FDB-4C43-8913-47D380B22A37}" destId="{2E7EF4CD-F079-42CA-9AB7-2E408B7CE09C}" srcOrd="1" destOrd="0" presId="urn:microsoft.com/office/officeart/2009/3/layout/HorizontalOrganizationChart"/>
    <dgm:cxn modelId="{84D101A7-279C-41A4-833D-2FB85BE32341}" type="presOf" srcId="{9907577E-26F4-4D53-B28E-A3A86F7B4EE4}" destId="{A5B0C09E-E46E-478D-BBE3-7238501E2BEE}" srcOrd="1" destOrd="0" presId="urn:microsoft.com/office/officeart/2009/3/layout/HorizontalOrganizationChart"/>
    <dgm:cxn modelId="{D5E32411-4CB5-4029-B543-2FE571C22940}" type="presOf" srcId="{25233CE9-AFD8-4C64-917C-91C5CB50D9F9}" destId="{CE73F3A3-B02E-45D7-8CDE-57855ACC5523}" srcOrd="1" destOrd="0" presId="urn:microsoft.com/office/officeart/2009/3/layout/HorizontalOrganizationChart"/>
    <dgm:cxn modelId="{4F0C4C6F-5BDA-469A-A5AB-58C6D1C05ADD}" srcId="{9907577E-26F4-4D53-B28E-A3A86F7B4EE4}" destId="{C16A167F-5B2C-4BC0-8EEB-A8B30C28781F}" srcOrd="0" destOrd="0" parTransId="{9C4E2DB7-67B2-4B20-9B19-B0E04670191A}" sibTransId="{CFA3D639-E3A5-4249-898C-AC10DB081E40}"/>
    <dgm:cxn modelId="{F71A633A-826E-4B8C-80B3-6B7CA8005DED}" type="presOf" srcId="{BF9981C0-378F-46D7-A4C0-C7022E24AB8A}" destId="{5E20AD1B-A305-4722-95D0-B3C70D8ABE3D}" srcOrd="0" destOrd="0" presId="urn:microsoft.com/office/officeart/2009/3/layout/HorizontalOrganizationChart"/>
    <dgm:cxn modelId="{31D52B70-A01F-405E-A875-515CE87E1BA0}" type="presOf" srcId="{F0C5A68F-393D-4879-9893-D3A988EBA979}" destId="{FF6AC1E6-2383-4995-B197-AEF83FCB3D14}" srcOrd="1" destOrd="0" presId="urn:microsoft.com/office/officeart/2009/3/layout/HorizontalOrganizationChart"/>
    <dgm:cxn modelId="{34147E12-F52E-4C0A-883A-114D693ACA6D}" type="presOf" srcId="{25233CE9-AFD8-4C64-917C-91C5CB50D9F9}" destId="{E77DBE53-A9A1-4A7C-B727-BC015404DF38}" srcOrd="0" destOrd="0" presId="urn:microsoft.com/office/officeart/2009/3/layout/HorizontalOrganizationChart"/>
    <dgm:cxn modelId="{64EBECEE-3656-4F83-8368-8F11FBE8EB61}" type="presOf" srcId="{F0C5A68F-393D-4879-9893-D3A988EBA979}" destId="{C4BA56C7-99F4-4881-AA40-05CE4D607EB3}" srcOrd="0" destOrd="0" presId="urn:microsoft.com/office/officeart/2009/3/layout/HorizontalOrganizationChart"/>
    <dgm:cxn modelId="{ECC54F8A-104C-4634-BA28-7E285E73E1A1}" type="presOf" srcId="{C16A167F-5B2C-4BC0-8EEB-A8B30C28781F}" destId="{88B6873E-4922-4693-BBE0-06BDED7478AB}" srcOrd="1" destOrd="0" presId="urn:microsoft.com/office/officeart/2009/3/layout/HorizontalOrganizationChart"/>
    <dgm:cxn modelId="{C060E8B5-A676-422D-824F-ED74108010C8}" type="presOf" srcId="{2688182B-6721-42D3-8E63-C84F58D4F65A}" destId="{A88D5A0F-F506-4817-8E16-1DC3FC94E5B1}" srcOrd="0" destOrd="0" presId="urn:microsoft.com/office/officeart/2009/3/layout/HorizontalOrganizationChart"/>
    <dgm:cxn modelId="{4C941CCD-4AAF-49FF-9F8C-ABBBC5C42551}" type="presParOf" srcId="{EF2B14F3-35A5-4AAE-8EAC-8EE57BC4391C}" destId="{2B8C2335-640B-4659-BADA-B76CC6188001}" srcOrd="0" destOrd="0" presId="urn:microsoft.com/office/officeart/2009/3/layout/HorizontalOrganizationChart"/>
    <dgm:cxn modelId="{FB20D0C2-A59F-49C3-82BF-1E6491F031CE}" type="presParOf" srcId="{2B8C2335-640B-4659-BADA-B76CC6188001}" destId="{9AB297D1-F8C6-4B45-B365-08E9ABF77E58}" srcOrd="0" destOrd="0" presId="urn:microsoft.com/office/officeart/2009/3/layout/HorizontalOrganizationChart"/>
    <dgm:cxn modelId="{28B677DC-F4F8-4AE0-9BFB-74EE74FE9CFA}" type="presParOf" srcId="{9AB297D1-F8C6-4B45-B365-08E9ABF77E58}" destId="{E77DBE53-A9A1-4A7C-B727-BC015404DF38}" srcOrd="0" destOrd="0" presId="urn:microsoft.com/office/officeart/2009/3/layout/HorizontalOrganizationChart"/>
    <dgm:cxn modelId="{9DF75D2F-122F-4851-A360-1F8E21144493}" type="presParOf" srcId="{9AB297D1-F8C6-4B45-B365-08E9ABF77E58}" destId="{CE73F3A3-B02E-45D7-8CDE-57855ACC5523}" srcOrd="1" destOrd="0" presId="urn:microsoft.com/office/officeart/2009/3/layout/HorizontalOrganizationChart"/>
    <dgm:cxn modelId="{BE94B28F-7E71-488A-AA59-B1A14C74782B}" type="presParOf" srcId="{2B8C2335-640B-4659-BADA-B76CC6188001}" destId="{C25F7005-A676-4C57-80E9-E66B3FDE38FB}" srcOrd="1" destOrd="0" presId="urn:microsoft.com/office/officeart/2009/3/layout/HorizontalOrganizationChart"/>
    <dgm:cxn modelId="{4404F633-87F3-4400-B645-297BF48EA80B}" type="presParOf" srcId="{C25F7005-A676-4C57-80E9-E66B3FDE38FB}" destId="{A88D5A0F-F506-4817-8E16-1DC3FC94E5B1}" srcOrd="0" destOrd="0" presId="urn:microsoft.com/office/officeart/2009/3/layout/HorizontalOrganizationChart"/>
    <dgm:cxn modelId="{878296F8-4887-4FF7-ADA3-65C145781BF0}" type="presParOf" srcId="{C25F7005-A676-4C57-80E9-E66B3FDE38FB}" destId="{003BED67-583C-4630-AA30-9E16043C29D2}" srcOrd="1" destOrd="0" presId="urn:microsoft.com/office/officeart/2009/3/layout/HorizontalOrganizationChart"/>
    <dgm:cxn modelId="{E96C0032-08E9-4E72-BD7E-1B5427F0B4F3}" type="presParOf" srcId="{003BED67-583C-4630-AA30-9E16043C29D2}" destId="{0341134C-8D52-46EE-8EB0-063E7398F42F}" srcOrd="0" destOrd="0" presId="urn:microsoft.com/office/officeart/2009/3/layout/HorizontalOrganizationChart"/>
    <dgm:cxn modelId="{E869EA99-A9EF-4614-8196-500BED965206}" type="presParOf" srcId="{0341134C-8D52-46EE-8EB0-063E7398F42F}" destId="{4FB60C83-E8E0-4C05-A7BA-CBF37F6F6B82}" srcOrd="0" destOrd="0" presId="urn:microsoft.com/office/officeart/2009/3/layout/HorizontalOrganizationChart"/>
    <dgm:cxn modelId="{2BDA686A-B122-44ED-B746-17322B0AF08D}" type="presParOf" srcId="{0341134C-8D52-46EE-8EB0-063E7398F42F}" destId="{139C8322-0C69-4D76-A0DC-2A389659E36B}" srcOrd="1" destOrd="0" presId="urn:microsoft.com/office/officeart/2009/3/layout/HorizontalOrganizationChart"/>
    <dgm:cxn modelId="{0581CFBD-AD83-47DA-89FB-9183707D1D25}" type="presParOf" srcId="{003BED67-583C-4630-AA30-9E16043C29D2}" destId="{78B732E6-5BAC-4425-BA27-7956A6F1BB93}" srcOrd="1" destOrd="0" presId="urn:microsoft.com/office/officeart/2009/3/layout/HorizontalOrganizationChart"/>
    <dgm:cxn modelId="{FCAEC7F8-C18E-48CA-9617-9343D0CB8BB1}" type="presParOf" srcId="{003BED67-583C-4630-AA30-9E16043C29D2}" destId="{5827FAB2-FC15-4F12-BDCB-F8BEB81DB781}" srcOrd="2" destOrd="0" presId="urn:microsoft.com/office/officeart/2009/3/layout/HorizontalOrganizationChart"/>
    <dgm:cxn modelId="{206B01D8-C43B-41E7-BB28-9B077B0387ED}" type="presParOf" srcId="{5827FAB2-FC15-4F12-BDCB-F8BEB81DB781}" destId="{E8FF53CB-C42A-4D5B-B9CB-06821373AA5E}" srcOrd="0" destOrd="0" presId="urn:microsoft.com/office/officeart/2009/3/layout/HorizontalOrganizationChart"/>
    <dgm:cxn modelId="{E305CFA6-1BEF-4E33-9C81-EA170FA6F0D8}" type="presParOf" srcId="{5827FAB2-FC15-4F12-BDCB-F8BEB81DB781}" destId="{06ECA67D-DF9D-4A01-96D4-192C0B5EA4D0}" srcOrd="1" destOrd="0" presId="urn:microsoft.com/office/officeart/2009/3/layout/HorizontalOrganizationChart"/>
    <dgm:cxn modelId="{8935BD87-4DB1-4456-AF06-038EBF81225F}" type="presParOf" srcId="{06ECA67D-DF9D-4A01-96D4-192C0B5EA4D0}" destId="{1518E843-FCAA-406D-A473-E35ACB8AD956}" srcOrd="0" destOrd="0" presId="urn:microsoft.com/office/officeart/2009/3/layout/HorizontalOrganizationChart"/>
    <dgm:cxn modelId="{20C328E0-3840-4CF4-A02E-461BD5578E85}" type="presParOf" srcId="{1518E843-FCAA-406D-A473-E35ACB8AD956}" destId="{A7F90501-FA22-442F-AD28-D9AA7F13FAB6}" srcOrd="0" destOrd="0" presId="urn:microsoft.com/office/officeart/2009/3/layout/HorizontalOrganizationChart"/>
    <dgm:cxn modelId="{7B4F782A-47CB-43C6-8399-96646778B91F}" type="presParOf" srcId="{1518E843-FCAA-406D-A473-E35ACB8AD956}" destId="{A5B0C09E-E46E-478D-BBE3-7238501E2BEE}" srcOrd="1" destOrd="0" presId="urn:microsoft.com/office/officeart/2009/3/layout/HorizontalOrganizationChart"/>
    <dgm:cxn modelId="{5AADB60E-FBDF-460E-99BA-C08D010AD272}" type="presParOf" srcId="{06ECA67D-DF9D-4A01-96D4-192C0B5EA4D0}" destId="{D131D1C6-1A15-4F4C-A5A7-3E7B9C455109}" srcOrd="1" destOrd="0" presId="urn:microsoft.com/office/officeart/2009/3/layout/HorizontalOrganizationChart"/>
    <dgm:cxn modelId="{CD17A0A6-2139-4D71-951B-7E86C7171DF5}" type="presParOf" srcId="{06ECA67D-DF9D-4A01-96D4-192C0B5EA4D0}" destId="{B5BCC150-C205-4235-A3B9-92C5652075D9}" srcOrd="2" destOrd="0" presId="urn:microsoft.com/office/officeart/2009/3/layout/HorizontalOrganizationChart"/>
    <dgm:cxn modelId="{85B78FBA-252C-48A3-8865-F1AE387C961C}" type="presParOf" srcId="{B5BCC150-C205-4235-A3B9-92C5652075D9}" destId="{FF33E63A-7CFE-4EB9-9418-900F66178BD5}" srcOrd="0" destOrd="0" presId="urn:microsoft.com/office/officeart/2009/3/layout/HorizontalOrganizationChart"/>
    <dgm:cxn modelId="{5B21BE8C-71F5-47FB-B841-D1F4F3AC75A2}" type="presParOf" srcId="{B5BCC150-C205-4235-A3B9-92C5652075D9}" destId="{5A68F835-9BB5-4C4F-AB88-E13908712276}" srcOrd="1" destOrd="0" presId="urn:microsoft.com/office/officeart/2009/3/layout/HorizontalOrganizationChart"/>
    <dgm:cxn modelId="{DB5FF215-AE71-46ED-B204-AE31BDC38772}" type="presParOf" srcId="{5A68F835-9BB5-4C4F-AB88-E13908712276}" destId="{BE955153-B92C-4B78-B531-C8CD3D60D879}" srcOrd="0" destOrd="0" presId="urn:microsoft.com/office/officeart/2009/3/layout/HorizontalOrganizationChart"/>
    <dgm:cxn modelId="{87724EA0-BD71-4D25-BF90-FF24DE337C9D}" type="presParOf" srcId="{BE955153-B92C-4B78-B531-C8CD3D60D879}" destId="{390F2952-36D9-4B3E-8C9B-B74E2256342B}" srcOrd="0" destOrd="0" presId="urn:microsoft.com/office/officeart/2009/3/layout/HorizontalOrganizationChart"/>
    <dgm:cxn modelId="{E329A1B8-703F-4974-9C28-75C7DB41F0CE}" type="presParOf" srcId="{BE955153-B92C-4B78-B531-C8CD3D60D879}" destId="{88B6873E-4922-4693-BBE0-06BDED7478AB}" srcOrd="1" destOrd="0" presId="urn:microsoft.com/office/officeart/2009/3/layout/HorizontalOrganizationChart"/>
    <dgm:cxn modelId="{792BC918-803C-461C-AB35-AB5045D598EC}" type="presParOf" srcId="{5A68F835-9BB5-4C4F-AB88-E13908712276}" destId="{28D8AF58-33B5-4E5A-B31C-A013EA7DC7FC}" srcOrd="1" destOrd="0" presId="urn:microsoft.com/office/officeart/2009/3/layout/HorizontalOrganizationChart"/>
    <dgm:cxn modelId="{C59036FF-6CC4-493B-A403-C1931F3AD512}" type="presParOf" srcId="{5A68F835-9BB5-4C4F-AB88-E13908712276}" destId="{C6BD7197-110F-4A7F-832E-B7C9BAF6F3CD}" srcOrd="2" destOrd="0" presId="urn:microsoft.com/office/officeart/2009/3/layout/HorizontalOrganizationChart"/>
    <dgm:cxn modelId="{B82EB4C0-AE0D-435D-8761-B8F99A018D14}" type="presParOf" srcId="{C25F7005-A676-4C57-80E9-E66B3FDE38FB}" destId="{5E20AD1B-A305-4722-95D0-B3C70D8ABE3D}" srcOrd="2" destOrd="0" presId="urn:microsoft.com/office/officeart/2009/3/layout/HorizontalOrganizationChart"/>
    <dgm:cxn modelId="{264D2AB5-71A4-4F37-B673-5013C3B59519}" type="presParOf" srcId="{C25F7005-A676-4C57-80E9-E66B3FDE38FB}" destId="{A39722F1-48EE-45E5-8EA3-FF287AEABB84}" srcOrd="3" destOrd="0" presId="urn:microsoft.com/office/officeart/2009/3/layout/HorizontalOrganizationChart"/>
    <dgm:cxn modelId="{B684BAE7-6BBD-4046-908F-0C741A694870}" type="presParOf" srcId="{A39722F1-48EE-45E5-8EA3-FF287AEABB84}" destId="{0E8FE437-EBEF-4227-83EF-F1B362EED50D}" srcOrd="0" destOrd="0" presId="urn:microsoft.com/office/officeart/2009/3/layout/HorizontalOrganizationChart"/>
    <dgm:cxn modelId="{8C3C389B-9CDA-4D0D-A645-81A96FAAC183}" type="presParOf" srcId="{0E8FE437-EBEF-4227-83EF-F1B362EED50D}" destId="{3CA8EA83-7A34-4A54-9E27-76E5DFDF5818}" srcOrd="0" destOrd="0" presId="urn:microsoft.com/office/officeart/2009/3/layout/HorizontalOrganizationChart"/>
    <dgm:cxn modelId="{13944572-8872-4638-B602-50D7D4B61D39}" type="presParOf" srcId="{0E8FE437-EBEF-4227-83EF-F1B362EED50D}" destId="{2E7EF4CD-F079-42CA-9AB7-2E408B7CE09C}" srcOrd="1" destOrd="0" presId="urn:microsoft.com/office/officeart/2009/3/layout/HorizontalOrganizationChart"/>
    <dgm:cxn modelId="{0349DF49-93A6-40BA-8BF7-8E267DBCFCC5}" type="presParOf" srcId="{A39722F1-48EE-45E5-8EA3-FF287AEABB84}" destId="{BF3C47DD-8145-42D5-963A-4E5565E052CD}" srcOrd="1" destOrd="0" presId="urn:microsoft.com/office/officeart/2009/3/layout/HorizontalOrganizationChart"/>
    <dgm:cxn modelId="{3A74A513-48D3-49FD-B75A-4D2A37BB6DE7}" type="presParOf" srcId="{A39722F1-48EE-45E5-8EA3-FF287AEABB84}" destId="{58C003E8-CA4D-4148-9A27-3B8E3CC15983}" srcOrd="2" destOrd="0" presId="urn:microsoft.com/office/officeart/2009/3/layout/HorizontalOrganizationChart"/>
    <dgm:cxn modelId="{34E5C145-1EBF-4538-AD20-26C3B339CEAE}" type="presParOf" srcId="{2B8C2335-640B-4659-BADA-B76CC6188001}" destId="{903CE478-2815-4B12-A36F-EA01FBF5EFC4}" srcOrd="2" destOrd="0" presId="urn:microsoft.com/office/officeart/2009/3/layout/HorizontalOrganizationChart"/>
    <dgm:cxn modelId="{22058AA4-19D3-4190-A06F-24092A951160}" type="presParOf" srcId="{903CE478-2815-4B12-A36F-EA01FBF5EFC4}" destId="{BEDD3CB9-F1FE-4459-8027-EF448F695737}" srcOrd="0" destOrd="0" presId="urn:microsoft.com/office/officeart/2009/3/layout/HorizontalOrganizationChart"/>
    <dgm:cxn modelId="{05B3A706-19CB-4FC0-8C50-01B1B3ACB720}" type="presParOf" srcId="{903CE478-2815-4B12-A36F-EA01FBF5EFC4}" destId="{07A06478-A33D-4727-BAD9-F1B7BB2840D5}" srcOrd="1" destOrd="0" presId="urn:microsoft.com/office/officeart/2009/3/layout/HorizontalOrganizationChart"/>
    <dgm:cxn modelId="{8D815A2B-F9F0-498D-8631-BFF75A9682A0}" type="presParOf" srcId="{07A06478-A33D-4727-BAD9-F1B7BB2840D5}" destId="{A5A22F1F-D2A1-4896-A830-44DEA00DC742}" srcOrd="0" destOrd="0" presId="urn:microsoft.com/office/officeart/2009/3/layout/HorizontalOrganizationChart"/>
    <dgm:cxn modelId="{61FCA95F-419D-4BA0-8182-031312DAD49C}" type="presParOf" srcId="{A5A22F1F-D2A1-4896-A830-44DEA00DC742}" destId="{C4BA56C7-99F4-4881-AA40-05CE4D607EB3}" srcOrd="0" destOrd="0" presId="urn:microsoft.com/office/officeart/2009/3/layout/HorizontalOrganizationChart"/>
    <dgm:cxn modelId="{0124208A-CBD4-480A-8D67-C4055528697A}" type="presParOf" srcId="{A5A22F1F-D2A1-4896-A830-44DEA00DC742}" destId="{FF6AC1E6-2383-4995-B197-AEF83FCB3D14}" srcOrd="1" destOrd="0" presId="urn:microsoft.com/office/officeart/2009/3/layout/HorizontalOrganizationChart"/>
    <dgm:cxn modelId="{879023E9-15D4-42B7-A9C8-7C5108CB0976}" type="presParOf" srcId="{07A06478-A33D-4727-BAD9-F1B7BB2840D5}" destId="{A94F9677-ED18-46CA-95F3-72BE0DFC9D3A}" srcOrd="1" destOrd="0" presId="urn:microsoft.com/office/officeart/2009/3/layout/HorizontalOrganizationChart"/>
    <dgm:cxn modelId="{A01C5431-E058-4297-BD1D-F60DCFE0C260}" type="presParOf" srcId="{07A06478-A33D-4727-BAD9-F1B7BB2840D5}" destId="{4919FDAE-A8FC-48CC-8420-B188AD3DAA52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F4102F4-E022-4927-BB95-98C4D0CEFAD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07577E-26F4-4D53-B28E-A3A86F7B4EE4}" type="asst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Members Appeal Request  Letter to BOT</a:t>
          </a:r>
          <a:endParaRPr lang="en-US" dirty="0"/>
        </a:p>
      </dgm:t>
    </dgm:pt>
    <dgm:pt modelId="{1B2DF082-34D5-43C2-85E6-879FA09F0C33}" type="parTrans" cxnId="{9C2FE895-41F9-430D-9C08-41F5388F0BB2}">
      <dgm:prSet/>
      <dgm:spPr/>
      <dgm:t>
        <a:bodyPr/>
        <a:lstStyle/>
        <a:p>
          <a:endParaRPr lang="en-US"/>
        </a:p>
      </dgm:t>
    </dgm:pt>
    <dgm:pt modelId="{31790228-8B32-402D-809C-BFEFE9681AF7}" type="sibTrans" cxnId="{9C2FE895-41F9-430D-9C08-41F5388F0BB2}">
      <dgm:prSet/>
      <dgm:spPr/>
      <dgm:t>
        <a:bodyPr/>
        <a:lstStyle/>
        <a:p>
          <a:endParaRPr lang="en-US"/>
        </a:p>
      </dgm:t>
    </dgm:pt>
    <dgm:pt modelId="{C16A167F-5B2C-4BC0-8EEB-A8B30C28781F}" type="asst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BOT</a:t>
          </a:r>
          <a:endParaRPr lang="en-US" dirty="0"/>
        </a:p>
      </dgm:t>
    </dgm:pt>
    <dgm:pt modelId="{9C4E2DB7-67B2-4B20-9B19-B0E04670191A}" type="parTrans" cxnId="{4F0C4C6F-5BDA-469A-A5AB-58C6D1C05ADD}">
      <dgm:prSet/>
      <dgm:spPr/>
      <dgm:t>
        <a:bodyPr/>
        <a:lstStyle/>
        <a:p>
          <a:endParaRPr lang="en-US"/>
        </a:p>
      </dgm:t>
    </dgm:pt>
    <dgm:pt modelId="{CFA3D639-E3A5-4249-898C-AC10DB081E40}" type="sibTrans" cxnId="{4F0C4C6F-5BDA-469A-A5AB-58C6D1C05ADD}">
      <dgm:prSet/>
      <dgm:spPr/>
      <dgm:t>
        <a:bodyPr/>
        <a:lstStyle/>
        <a:p>
          <a:endParaRPr lang="en-US"/>
        </a:p>
      </dgm:t>
    </dgm:pt>
    <dgm:pt modelId="{6A92DABF-B479-42E6-980B-1A3F0D4C8985}" type="asst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Appeal Hearing notification</a:t>
          </a:r>
          <a:endParaRPr lang="en-US" dirty="0"/>
        </a:p>
      </dgm:t>
    </dgm:pt>
    <dgm:pt modelId="{5BD7B721-D1DB-4561-AD20-A44947E1EDC1}" type="parTrans" cxnId="{8F03C080-2808-4D4C-B272-975740C50B39}">
      <dgm:prSet/>
      <dgm:spPr/>
      <dgm:t>
        <a:bodyPr/>
        <a:lstStyle/>
        <a:p>
          <a:endParaRPr lang="en-US"/>
        </a:p>
      </dgm:t>
    </dgm:pt>
    <dgm:pt modelId="{845227FB-CD13-4C40-A4F7-51BBDC33AD29}" type="sibTrans" cxnId="{8F03C080-2808-4D4C-B272-975740C50B39}">
      <dgm:prSet/>
      <dgm:spPr/>
      <dgm:t>
        <a:bodyPr/>
        <a:lstStyle/>
        <a:p>
          <a:endParaRPr lang="en-US"/>
        </a:p>
      </dgm:t>
    </dgm:pt>
    <dgm:pt modelId="{CDA2408C-E8F4-4019-8D90-E9B0B7443960}" type="asst">
      <dgm:prSet/>
      <dgm:spPr>
        <a:solidFill>
          <a:srgbClr val="C00000"/>
        </a:solidFill>
      </dgm:spPr>
      <dgm:t>
        <a:bodyPr/>
        <a:lstStyle/>
        <a:p>
          <a:r>
            <a:rPr lang="en-US" dirty="0" smtClean="0"/>
            <a:t>Member</a:t>
          </a:r>
          <a:endParaRPr lang="en-US" dirty="0"/>
        </a:p>
      </dgm:t>
    </dgm:pt>
    <dgm:pt modelId="{FBA861CB-71B4-4297-B547-81BC09D88AAB}" type="parTrans" cxnId="{3B6C8938-7565-4285-92E4-6320B695B57F}">
      <dgm:prSet/>
      <dgm:spPr/>
      <dgm:t>
        <a:bodyPr/>
        <a:lstStyle/>
        <a:p>
          <a:endParaRPr lang="en-US"/>
        </a:p>
      </dgm:t>
    </dgm:pt>
    <dgm:pt modelId="{1F456A8E-D667-4D2F-9955-2BE68477030C}" type="sibTrans" cxnId="{3B6C8938-7565-4285-92E4-6320B695B57F}">
      <dgm:prSet/>
      <dgm:spPr/>
      <dgm:t>
        <a:bodyPr/>
        <a:lstStyle/>
        <a:p>
          <a:endParaRPr lang="en-US"/>
        </a:p>
      </dgm:t>
    </dgm:pt>
    <dgm:pt modelId="{EF2B14F3-35A5-4AAE-8EAC-8EE57BC4391C}" type="pres">
      <dgm:prSet presAssocID="{2F4102F4-E022-4927-BB95-98C4D0CEFA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0B103E2-D17B-46C6-B0F1-A09F9DA6A169}" type="pres">
      <dgm:prSet presAssocID="{9907577E-26F4-4D53-B28E-A3A86F7B4EE4}" presName="hierRoot1" presStyleCnt="0">
        <dgm:presLayoutVars>
          <dgm:hierBranch val="init"/>
        </dgm:presLayoutVars>
      </dgm:prSet>
      <dgm:spPr/>
    </dgm:pt>
    <dgm:pt modelId="{F2438156-CD68-4340-809D-950C9C56212A}" type="pres">
      <dgm:prSet presAssocID="{9907577E-26F4-4D53-B28E-A3A86F7B4EE4}" presName="rootComposite1" presStyleCnt="0"/>
      <dgm:spPr/>
    </dgm:pt>
    <dgm:pt modelId="{C61D8423-ED36-4764-8B5A-8F1F1D3CAA10}" type="pres">
      <dgm:prSet presAssocID="{9907577E-26F4-4D53-B28E-A3A86F7B4EE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6F43F3-0200-4535-9898-BD9A1277D05E}" type="pres">
      <dgm:prSet presAssocID="{9907577E-26F4-4D53-B28E-A3A86F7B4EE4}" presName="rootConnector1" presStyleLbl="asst0" presStyleIdx="0" presStyleCnt="3"/>
      <dgm:spPr/>
      <dgm:t>
        <a:bodyPr/>
        <a:lstStyle/>
        <a:p>
          <a:endParaRPr lang="en-US"/>
        </a:p>
      </dgm:t>
    </dgm:pt>
    <dgm:pt modelId="{41271FD7-6DF8-4CD1-B520-3EB5BC0257A8}" type="pres">
      <dgm:prSet presAssocID="{9907577E-26F4-4D53-B28E-A3A86F7B4EE4}" presName="hierChild2" presStyleCnt="0"/>
      <dgm:spPr/>
    </dgm:pt>
    <dgm:pt modelId="{CD646963-0612-43E6-9A69-691584E727AD}" type="pres">
      <dgm:prSet presAssocID="{9907577E-26F4-4D53-B28E-A3A86F7B4EE4}" presName="hierChild3" presStyleCnt="0"/>
      <dgm:spPr/>
    </dgm:pt>
    <dgm:pt modelId="{FF33E63A-7CFE-4EB9-9418-900F66178BD5}" type="pres">
      <dgm:prSet presAssocID="{9C4E2DB7-67B2-4B20-9B19-B0E04670191A}" presName="Name115" presStyleLbl="parChTrans1D2" presStyleIdx="0" presStyleCnt="1"/>
      <dgm:spPr/>
      <dgm:t>
        <a:bodyPr/>
        <a:lstStyle/>
        <a:p>
          <a:endParaRPr lang="en-US"/>
        </a:p>
      </dgm:t>
    </dgm:pt>
    <dgm:pt modelId="{5A68F835-9BB5-4C4F-AB88-E13908712276}" type="pres">
      <dgm:prSet presAssocID="{C16A167F-5B2C-4BC0-8EEB-A8B30C28781F}" presName="hierRoot3" presStyleCnt="0">
        <dgm:presLayoutVars>
          <dgm:hierBranch val="init"/>
        </dgm:presLayoutVars>
      </dgm:prSet>
      <dgm:spPr/>
    </dgm:pt>
    <dgm:pt modelId="{BE955153-B92C-4B78-B531-C8CD3D60D879}" type="pres">
      <dgm:prSet presAssocID="{C16A167F-5B2C-4BC0-8EEB-A8B30C28781F}" presName="rootComposite3" presStyleCnt="0"/>
      <dgm:spPr/>
    </dgm:pt>
    <dgm:pt modelId="{390F2952-36D9-4B3E-8C9B-B74E2256342B}" type="pres">
      <dgm:prSet presAssocID="{C16A167F-5B2C-4BC0-8EEB-A8B30C28781F}" presName="rootText3" presStyleLbl="asst0" presStyleIdx="0" presStyleCnt="3" custLinFactY="100000" custLinFactNeighborX="-7673" custLinFactNeighborY="1326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B6873E-4922-4693-BBE0-06BDED7478AB}" type="pres">
      <dgm:prSet presAssocID="{C16A167F-5B2C-4BC0-8EEB-A8B30C28781F}" presName="rootConnector3" presStyleLbl="asst0" presStyleIdx="0" presStyleCnt="3"/>
      <dgm:spPr/>
      <dgm:t>
        <a:bodyPr/>
        <a:lstStyle/>
        <a:p>
          <a:endParaRPr lang="en-US"/>
        </a:p>
      </dgm:t>
    </dgm:pt>
    <dgm:pt modelId="{28D8AF58-33B5-4E5A-B31C-A013EA7DC7FC}" type="pres">
      <dgm:prSet presAssocID="{C16A167F-5B2C-4BC0-8EEB-A8B30C28781F}" presName="hierChild6" presStyleCnt="0"/>
      <dgm:spPr/>
    </dgm:pt>
    <dgm:pt modelId="{C6BD7197-110F-4A7F-832E-B7C9BAF6F3CD}" type="pres">
      <dgm:prSet presAssocID="{C16A167F-5B2C-4BC0-8EEB-A8B30C28781F}" presName="hierChild7" presStyleCnt="0"/>
      <dgm:spPr/>
    </dgm:pt>
    <dgm:pt modelId="{88C72F6D-E3C3-4556-99B8-171F59A7C66C}" type="pres">
      <dgm:prSet presAssocID="{5BD7B721-D1DB-4561-AD20-A44947E1EDC1}" presName="Name115" presStyleLbl="parChTrans1D3" presStyleIdx="0" presStyleCnt="2"/>
      <dgm:spPr/>
      <dgm:t>
        <a:bodyPr/>
        <a:lstStyle/>
        <a:p>
          <a:endParaRPr lang="en-US"/>
        </a:p>
      </dgm:t>
    </dgm:pt>
    <dgm:pt modelId="{FCF06A3D-3D5F-4AEB-89E3-2BF647D49B0B}" type="pres">
      <dgm:prSet presAssocID="{6A92DABF-B479-42E6-980B-1A3F0D4C8985}" presName="hierRoot3" presStyleCnt="0">
        <dgm:presLayoutVars>
          <dgm:hierBranch val="init"/>
        </dgm:presLayoutVars>
      </dgm:prSet>
      <dgm:spPr/>
    </dgm:pt>
    <dgm:pt modelId="{1153DCD1-2981-4010-8452-4F216B3C7C67}" type="pres">
      <dgm:prSet presAssocID="{6A92DABF-B479-42E6-980B-1A3F0D4C8985}" presName="rootComposite3" presStyleCnt="0"/>
      <dgm:spPr/>
    </dgm:pt>
    <dgm:pt modelId="{6BAEADC6-32C7-423B-967F-F57826758BC0}" type="pres">
      <dgm:prSet presAssocID="{6A92DABF-B479-42E6-980B-1A3F0D4C8985}" presName="rootText3" presStyleLbl="asst0" presStyleIdx="1" presStyleCnt="3" custLinFactY="71735" custLinFactNeighborX="-32443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DE9A96-A736-455E-B4C7-32DE1AE780D8}" type="pres">
      <dgm:prSet presAssocID="{6A92DABF-B479-42E6-980B-1A3F0D4C8985}" presName="rootConnector3" presStyleLbl="asst0" presStyleIdx="1" presStyleCnt="3"/>
      <dgm:spPr/>
      <dgm:t>
        <a:bodyPr/>
        <a:lstStyle/>
        <a:p>
          <a:endParaRPr lang="en-US"/>
        </a:p>
      </dgm:t>
    </dgm:pt>
    <dgm:pt modelId="{130ADC7B-EB8E-48E4-98F1-74CBB781BFE4}" type="pres">
      <dgm:prSet presAssocID="{6A92DABF-B479-42E6-980B-1A3F0D4C8985}" presName="hierChild6" presStyleCnt="0"/>
      <dgm:spPr/>
    </dgm:pt>
    <dgm:pt modelId="{FC2E76A9-C6FA-406F-84C8-E33B2B778B85}" type="pres">
      <dgm:prSet presAssocID="{6A92DABF-B479-42E6-980B-1A3F0D4C8985}" presName="hierChild7" presStyleCnt="0"/>
      <dgm:spPr/>
    </dgm:pt>
    <dgm:pt modelId="{B36A8B06-56F4-47EE-BD35-BB24BC04660B}" type="pres">
      <dgm:prSet presAssocID="{FBA861CB-71B4-4297-B547-81BC09D88AAB}" presName="Name115" presStyleLbl="parChTrans1D3" presStyleIdx="1" presStyleCnt="2"/>
      <dgm:spPr/>
      <dgm:t>
        <a:bodyPr/>
        <a:lstStyle/>
        <a:p>
          <a:endParaRPr lang="en-US"/>
        </a:p>
      </dgm:t>
    </dgm:pt>
    <dgm:pt modelId="{5CB181C0-9DFA-45BA-ABEE-D83E2497654B}" type="pres">
      <dgm:prSet presAssocID="{CDA2408C-E8F4-4019-8D90-E9B0B7443960}" presName="hierRoot3" presStyleCnt="0">
        <dgm:presLayoutVars>
          <dgm:hierBranch val="init"/>
        </dgm:presLayoutVars>
      </dgm:prSet>
      <dgm:spPr/>
    </dgm:pt>
    <dgm:pt modelId="{0656E5B1-A2EA-4CDC-BCA2-5EFA1701C7DA}" type="pres">
      <dgm:prSet presAssocID="{CDA2408C-E8F4-4019-8D90-E9B0B7443960}" presName="rootComposite3" presStyleCnt="0"/>
      <dgm:spPr/>
    </dgm:pt>
    <dgm:pt modelId="{CEE7B845-D037-4D72-831A-063C3631BD25}" type="pres">
      <dgm:prSet presAssocID="{CDA2408C-E8F4-4019-8D90-E9B0B7443960}" presName="rootText3" presStyleLbl="asst0" presStyleIdx="2" presStyleCnt="3" custLinFactY="-95253" custLinFactNeighborX="-3244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DA0E34-118F-43BD-AB1B-E323D81C38C4}" type="pres">
      <dgm:prSet presAssocID="{CDA2408C-E8F4-4019-8D90-E9B0B7443960}" presName="rootConnector3" presStyleLbl="asst0" presStyleIdx="2" presStyleCnt="3"/>
      <dgm:spPr/>
      <dgm:t>
        <a:bodyPr/>
        <a:lstStyle/>
        <a:p>
          <a:endParaRPr lang="en-US"/>
        </a:p>
      </dgm:t>
    </dgm:pt>
    <dgm:pt modelId="{19CE66AE-5E9A-429F-BA77-703B4A895405}" type="pres">
      <dgm:prSet presAssocID="{CDA2408C-E8F4-4019-8D90-E9B0B7443960}" presName="hierChild6" presStyleCnt="0"/>
      <dgm:spPr/>
    </dgm:pt>
    <dgm:pt modelId="{BE751008-5084-4405-95F7-B894A626B805}" type="pres">
      <dgm:prSet presAssocID="{CDA2408C-E8F4-4019-8D90-E9B0B7443960}" presName="hierChild7" presStyleCnt="0"/>
      <dgm:spPr/>
    </dgm:pt>
  </dgm:ptLst>
  <dgm:cxnLst>
    <dgm:cxn modelId="{391092A8-B840-4A13-840D-11C4BCAA8022}" type="presOf" srcId="{6A92DABF-B479-42E6-980B-1A3F0D4C8985}" destId="{6BAEADC6-32C7-423B-967F-F57826758BC0}" srcOrd="0" destOrd="0" presId="urn:microsoft.com/office/officeart/2009/3/layout/HorizontalOrganizationChart"/>
    <dgm:cxn modelId="{8F03C080-2808-4D4C-B272-975740C50B39}" srcId="{C16A167F-5B2C-4BC0-8EEB-A8B30C28781F}" destId="{6A92DABF-B479-42E6-980B-1A3F0D4C8985}" srcOrd="0" destOrd="0" parTransId="{5BD7B721-D1DB-4561-AD20-A44947E1EDC1}" sibTransId="{845227FB-CD13-4C40-A4F7-51BBDC33AD29}"/>
    <dgm:cxn modelId="{9C2FE895-41F9-430D-9C08-41F5388F0BB2}" srcId="{2F4102F4-E022-4927-BB95-98C4D0CEFAD1}" destId="{9907577E-26F4-4D53-B28E-A3A86F7B4EE4}" srcOrd="0" destOrd="0" parTransId="{1B2DF082-34D5-43C2-85E6-879FA09F0C33}" sibTransId="{31790228-8B32-402D-809C-BFEFE9681AF7}"/>
    <dgm:cxn modelId="{0D6C9F28-D6D0-4175-B4E6-20663DDA8EE0}" type="presOf" srcId="{9907577E-26F4-4D53-B28E-A3A86F7B4EE4}" destId="{526F43F3-0200-4535-9898-BD9A1277D05E}" srcOrd="1" destOrd="0" presId="urn:microsoft.com/office/officeart/2009/3/layout/HorizontalOrganizationChart"/>
    <dgm:cxn modelId="{13A1D19C-1B19-4E1A-9898-D6588B639498}" type="presOf" srcId="{2F4102F4-E022-4927-BB95-98C4D0CEFAD1}" destId="{EF2B14F3-35A5-4AAE-8EAC-8EE57BC4391C}" srcOrd="0" destOrd="0" presId="urn:microsoft.com/office/officeart/2009/3/layout/HorizontalOrganizationChart"/>
    <dgm:cxn modelId="{9E16C846-A285-4692-A643-F8500D2367C0}" type="presOf" srcId="{C16A167F-5B2C-4BC0-8EEB-A8B30C28781F}" destId="{390F2952-36D9-4B3E-8C9B-B74E2256342B}" srcOrd="0" destOrd="0" presId="urn:microsoft.com/office/officeart/2009/3/layout/HorizontalOrganizationChart"/>
    <dgm:cxn modelId="{B8D03D9B-243F-4419-A029-E9158044A501}" type="presOf" srcId="{9C4E2DB7-67B2-4B20-9B19-B0E04670191A}" destId="{FF33E63A-7CFE-4EB9-9418-900F66178BD5}" srcOrd="0" destOrd="0" presId="urn:microsoft.com/office/officeart/2009/3/layout/HorizontalOrganizationChart"/>
    <dgm:cxn modelId="{59A4F8F6-EC1F-4A51-8869-DDCEEFBF3EC5}" type="presOf" srcId="{FBA861CB-71B4-4297-B547-81BC09D88AAB}" destId="{B36A8B06-56F4-47EE-BD35-BB24BC04660B}" srcOrd="0" destOrd="0" presId="urn:microsoft.com/office/officeart/2009/3/layout/HorizontalOrganizationChart"/>
    <dgm:cxn modelId="{3B6C8938-7565-4285-92E4-6320B695B57F}" srcId="{C16A167F-5B2C-4BC0-8EEB-A8B30C28781F}" destId="{CDA2408C-E8F4-4019-8D90-E9B0B7443960}" srcOrd="1" destOrd="0" parTransId="{FBA861CB-71B4-4297-B547-81BC09D88AAB}" sibTransId="{1F456A8E-D667-4D2F-9955-2BE68477030C}"/>
    <dgm:cxn modelId="{C9B84AC3-1A93-4D2A-B4A7-02C402DA5DE0}" type="presOf" srcId="{5BD7B721-D1DB-4561-AD20-A44947E1EDC1}" destId="{88C72F6D-E3C3-4556-99B8-171F59A7C66C}" srcOrd="0" destOrd="0" presId="urn:microsoft.com/office/officeart/2009/3/layout/HorizontalOrganizationChart"/>
    <dgm:cxn modelId="{D85B84A5-1B31-4729-BF1D-810DDECBAD3C}" type="presOf" srcId="{9907577E-26F4-4D53-B28E-A3A86F7B4EE4}" destId="{C61D8423-ED36-4764-8B5A-8F1F1D3CAA10}" srcOrd="0" destOrd="0" presId="urn:microsoft.com/office/officeart/2009/3/layout/HorizontalOrganizationChart"/>
    <dgm:cxn modelId="{4F0C4C6F-5BDA-469A-A5AB-58C6D1C05ADD}" srcId="{9907577E-26F4-4D53-B28E-A3A86F7B4EE4}" destId="{C16A167F-5B2C-4BC0-8EEB-A8B30C28781F}" srcOrd="0" destOrd="0" parTransId="{9C4E2DB7-67B2-4B20-9B19-B0E04670191A}" sibTransId="{CFA3D639-E3A5-4249-898C-AC10DB081E40}"/>
    <dgm:cxn modelId="{FAFDD227-94F0-4B50-8508-2BC061B3D752}" type="presOf" srcId="{CDA2408C-E8F4-4019-8D90-E9B0B7443960}" destId="{CEE7B845-D037-4D72-831A-063C3631BD25}" srcOrd="0" destOrd="0" presId="urn:microsoft.com/office/officeart/2009/3/layout/HorizontalOrganizationChart"/>
    <dgm:cxn modelId="{A45F4BEC-EAF8-40EB-B0F4-3E020F25DBB9}" type="presOf" srcId="{CDA2408C-E8F4-4019-8D90-E9B0B7443960}" destId="{33DA0E34-118F-43BD-AB1B-E323D81C38C4}" srcOrd="1" destOrd="0" presId="urn:microsoft.com/office/officeart/2009/3/layout/HorizontalOrganizationChart"/>
    <dgm:cxn modelId="{D240DDC5-DC40-4C3F-B8F8-E410A8FBBC72}" type="presOf" srcId="{6A92DABF-B479-42E6-980B-1A3F0D4C8985}" destId="{07DE9A96-A736-455E-B4C7-32DE1AE780D8}" srcOrd="1" destOrd="0" presId="urn:microsoft.com/office/officeart/2009/3/layout/HorizontalOrganizationChart"/>
    <dgm:cxn modelId="{3FC22B14-425E-4D07-A652-A1B9FC42E1DD}" type="presOf" srcId="{C16A167F-5B2C-4BC0-8EEB-A8B30C28781F}" destId="{88B6873E-4922-4693-BBE0-06BDED7478AB}" srcOrd="1" destOrd="0" presId="urn:microsoft.com/office/officeart/2009/3/layout/HorizontalOrganizationChart"/>
    <dgm:cxn modelId="{4DAB89F1-22C8-4198-99A1-508E45E116D5}" type="presParOf" srcId="{EF2B14F3-35A5-4AAE-8EAC-8EE57BC4391C}" destId="{C0B103E2-D17B-46C6-B0F1-A09F9DA6A169}" srcOrd="0" destOrd="0" presId="urn:microsoft.com/office/officeart/2009/3/layout/HorizontalOrganizationChart"/>
    <dgm:cxn modelId="{B5C3194A-33FF-429E-8325-09A79CCC8951}" type="presParOf" srcId="{C0B103E2-D17B-46C6-B0F1-A09F9DA6A169}" destId="{F2438156-CD68-4340-809D-950C9C56212A}" srcOrd="0" destOrd="0" presId="urn:microsoft.com/office/officeart/2009/3/layout/HorizontalOrganizationChart"/>
    <dgm:cxn modelId="{C4E8E12B-4812-4B4F-B8BF-05EF1071691E}" type="presParOf" srcId="{F2438156-CD68-4340-809D-950C9C56212A}" destId="{C61D8423-ED36-4764-8B5A-8F1F1D3CAA10}" srcOrd="0" destOrd="0" presId="urn:microsoft.com/office/officeart/2009/3/layout/HorizontalOrganizationChart"/>
    <dgm:cxn modelId="{573A5CE6-3C18-438F-A28D-89EBC9B7E205}" type="presParOf" srcId="{F2438156-CD68-4340-809D-950C9C56212A}" destId="{526F43F3-0200-4535-9898-BD9A1277D05E}" srcOrd="1" destOrd="0" presId="urn:microsoft.com/office/officeart/2009/3/layout/HorizontalOrganizationChart"/>
    <dgm:cxn modelId="{819148A9-B458-4BA4-AFB4-E9B6DC300A8D}" type="presParOf" srcId="{C0B103E2-D17B-46C6-B0F1-A09F9DA6A169}" destId="{41271FD7-6DF8-4CD1-B520-3EB5BC0257A8}" srcOrd="1" destOrd="0" presId="urn:microsoft.com/office/officeart/2009/3/layout/HorizontalOrganizationChart"/>
    <dgm:cxn modelId="{E181EBDE-BA67-44DC-B19F-AADD4C763980}" type="presParOf" srcId="{C0B103E2-D17B-46C6-B0F1-A09F9DA6A169}" destId="{CD646963-0612-43E6-9A69-691584E727AD}" srcOrd="2" destOrd="0" presId="urn:microsoft.com/office/officeart/2009/3/layout/HorizontalOrganizationChart"/>
    <dgm:cxn modelId="{F4B73EF0-8CF2-470D-A209-A8E9E6F10793}" type="presParOf" srcId="{CD646963-0612-43E6-9A69-691584E727AD}" destId="{FF33E63A-7CFE-4EB9-9418-900F66178BD5}" srcOrd="0" destOrd="0" presId="urn:microsoft.com/office/officeart/2009/3/layout/HorizontalOrganizationChart"/>
    <dgm:cxn modelId="{B8F6B917-B9A3-4A07-8E87-80B744D65E98}" type="presParOf" srcId="{CD646963-0612-43E6-9A69-691584E727AD}" destId="{5A68F835-9BB5-4C4F-AB88-E13908712276}" srcOrd="1" destOrd="0" presId="urn:microsoft.com/office/officeart/2009/3/layout/HorizontalOrganizationChart"/>
    <dgm:cxn modelId="{9483FE52-40AC-4C2A-A528-50408E2833DD}" type="presParOf" srcId="{5A68F835-9BB5-4C4F-AB88-E13908712276}" destId="{BE955153-B92C-4B78-B531-C8CD3D60D879}" srcOrd="0" destOrd="0" presId="urn:microsoft.com/office/officeart/2009/3/layout/HorizontalOrganizationChart"/>
    <dgm:cxn modelId="{6E4BD84E-C674-4138-821C-26C7722C3DD7}" type="presParOf" srcId="{BE955153-B92C-4B78-B531-C8CD3D60D879}" destId="{390F2952-36D9-4B3E-8C9B-B74E2256342B}" srcOrd="0" destOrd="0" presId="urn:microsoft.com/office/officeart/2009/3/layout/HorizontalOrganizationChart"/>
    <dgm:cxn modelId="{D4124B3D-B8FD-419C-864D-5D8D4B22BDA5}" type="presParOf" srcId="{BE955153-B92C-4B78-B531-C8CD3D60D879}" destId="{88B6873E-4922-4693-BBE0-06BDED7478AB}" srcOrd="1" destOrd="0" presId="urn:microsoft.com/office/officeart/2009/3/layout/HorizontalOrganizationChart"/>
    <dgm:cxn modelId="{E1325647-9C8F-4575-A078-9E5A09EF7167}" type="presParOf" srcId="{5A68F835-9BB5-4C4F-AB88-E13908712276}" destId="{28D8AF58-33B5-4E5A-B31C-A013EA7DC7FC}" srcOrd="1" destOrd="0" presId="urn:microsoft.com/office/officeart/2009/3/layout/HorizontalOrganizationChart"/>
    <dgm:cxn modelId="{A6FC408D-B3DF-401C-A28D-135AC279A167}" type="presParOf" srcId="{5A68F835-9BB5-4C4F-AB88-E13908712276}" destId="{C6BD7197-110F-4A7F-832E-B7C9BAF6F3CD}" srcOrd="2" destOrd="0" presId="urn:microsoft.com/office/officeart/2009/3/layout/HorizontalOrganizationChart"/>
    <dgm:cxn modelId="{2879869C-19D1-4716-AD04-05097F2A5EBB}" type="presParOf" srcId="{C6BD7197-110F-4A7F-832E-B7C9BAF6F3CD}" destId="{88C72F6D-E3C3-4556-99B8-171F59A7C66C}" srcOrd="0" destOrd="0" presId="urn:microsoft.com/office/officeart/2009/3/layout/HorizontalOrganizationChart"/>
    <dgm:cxn modelId="{B1FC02D3-04F4-483F-A4CB-57189841158C}" type="presParOf" srcId="{C6BD7197-110F-4A7F-832E-B7C9BAF6F3CD}" destId="{FCF06A3D-3D5F-4AEB-89E3-2BF647D49B0B}" srcOrd="1" destOrd="0" presId="urn:microsoft.com/office/officeart/2009/3/layout/HorizontalOrganizationChart"/>
    <dgm:cxn modelId="{A07B212D-872B-4C3B-A857-8FC26826ECF5}" type="presParOf" srcId="{FCF06A3D-3D5F-4AEB-89E3-2BF647D49B0B}" destId="{1153DCD1-2981-4010-8452-4F216B3C7C67}" srcOrd="0" destOrd="0" presId="urn:microsoft.com/office/officeart/2009/3/layout/HorizontalOrganizationChart"/>
    <dgm:cxn modelId="{DCA7AF29-FAE2-4ED1-86B5-436F80DA1BD5}" type="presParOf" srcId="{1153DCD1-2981-4010-8452-4F216B3C7C67}" destId="{6BAEADC6-32C7-423B-967F-F57826758BC0}" srcOrd="0" destOrd="0" presId="urn:microsoft.com/office/officeart/2009/3/layout/HorizontalOrganizationChart"/>
    <dgm:cxn modelId="{EFF73475-25EB-412E-838B-CECAD9338943}" type="presParOf" srcId="{1153DCD1-2981-4010-8452-4F216B3C7C67}" destId="{07DE9A96-A736-455E-B4C7-32DE1AE780D8}" srcOrd="1" destOrd="0" presId="urn:microsoft.com/office/officeart/2009/3/layout/HorizontalOrganizationChart"/>
    <dgm:cxn modelId="{CCB184B3-ACDB-433C-BF87-A7F3A97386C4}" type="presParOf" srcId="{FCF06A3D-3D5F-4AEB-89E3-2BF647D49B0B}" destId="{130ADC7B-EB8E-48E4-98F1-74CBB781BFE4}" srcOrd="1" destOrd="0" presId="urn:microsoft.com/office/officeart/2009/3/layout/HorizontalOrganizationChart"/>
    <dgm:cxn modelId="{27668AEA-ACEA-4C62-8C72-555B9933A74A}" type="presParOf" srcId="{FCF06A3D-3D5F-4AEB-89E3-2BF647D49B0B}" destId="{FC2E76A9-C6FA-406F-84C8-E33B2B778B85}" srcOrd="2" destOrd="0" presId="urn:microsoft.com/office/officeart/2009/3/layout/HorizontalOrganizationChart"/>
    <dgm:cxn modelId="{F073A98C-E5CF-4653-8DB8-B9CE391D0AD0}" type="presParOf" srcId="{C6BD7197-110F-4A7F-832E-B7C9BAF6F3CD}" destId="{B36A8B06-56F4-47EE-BD35-BB24BC04660B}" srcOrd="2" destOrd="0" presId="urn:microsoft.com/office/officeart/2009/3/layout/HorizontalOrganizationChart"/>
    <dgm:cxn modelId="{AA923743-736F-4033-8D21-EC2B9A70CF41}" type="presParOf" srcId="{C6BD7197-110F-4A7F-832E-B7C9BAF6F3CD}" destId="{5CB181C0-9DFA-45BA-ABEE-D83E2497654B}" srcOrd="3" destOrd="0" presId="urn:microsoft.com/office/officeart/2009/3/layout/HorizontalOrganizationChart"/>
    <dgm:cxn modelId="{59BC61CE-3AB4-4545-84A6-6CAEF6F9C07D}" type="presParOf" srcId="{5CB181C0-9DFA-45BA-ABEE-D83E2497654B}" destId="{0656E5B1-A2EA-4CDC-BCA2-5EFA1701C7DA}" srcOrd="0" destOrd="0" presId="urn:microsoft.com/office/officeart/2009/3/layout/HorizontalOrganizationChart"/>
    <dgm:cxn modelId="{625E53E8-D309-42E2-8C8F-68ADF4C3B41A}" type="presParOf" srcId="{0656E5B1-A2EA-4CDC-BCA2-5EFA1701C7DA}" destId="{CEE7B845-D037-4D72-831A-063C3631BD25}" srcOrd="0" destOrd="0" presId="urn:microsoft.com/office/officeart/2009/3/layout/HorizontalOrganizationChart"/>
    <dgm:cxn modelId="{B4A24E78-25A6-4384-B88B-2A208185F273}" type="presParOf" srcId="{0656E5B1-A2EA-4CDC-BCA2-5EFA1701C7DA}" destId="{33DA0E34-118F-43BD-AB1B-E323D81C38C4}" srcOrd="1" destOrd="0" presId="urn:microsoft.com/office/officeart/2009/3/layout/HorizontalOrganizationChart"/>
    <dgm:cxn modelId="{FC9D7934-34A8-4E3A-A17A-75BDE2C1E779}" type="presParOf" srcId="{5CB181C0-9DFA-45BA-ABEE-D83E2497654B}" destId="{19CE66AE-5E9A-429F-BA77-703B4A895405}" srcOrd="1" destOrd="0" presId="urn:microsoft.com/office/officeart/2009/3/layout/HorizontalOrganizationChart"/>
    <dgm:cxn modelId="{2450472F-3CE3-4491-9EB5-B1427F507FAD}" type="presParOf" srcId="{5CB181C0-9DFA-45BA-ABEE-D83E2497654B}" destId="{BE751008-5084-4405-95F7-B894A626B80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58A74-DA0D-48F3-B853-32D09163E523}">
      <dsp:nvSpPr>
        <dsp:cNvPr id="0" name=""/>
        <dsp:cNvSpPr/>
      </dsp:nvSpPr>
      <dsp:spPr>
        <a:xfrm>
          <a:off x="18" y="661115"/>
          <a:ext cx="8991562" cy="274176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Canteen Violation</a:t>
          </a:r>
          <a:endParaRPr lang="en-US" sz="6500" kern="1200" dirty="0"/>
        </a:p>
      </dsp:txBody>
      <dsp:txXfrm>
        <a:off x="18" y="661115"/>
        <a:ext cx="8991562" cy="27417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2EE301-9435-4B4A-BED2-2522E9EBB907}">
      <dsp:nvSpPr>
        <dsp:cNvPr id="0" name=""/>
        <dsp:cNvSpPr/>
      </dsp:nvSpPr>
      <dsp:spPr>
        <a:xfrm>
          <a:off x="3590751" y="3366354"/>
          <a:ext cx="4060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3884"/>
              </a:moveTo>
              <a:lnTo>
                <a:pt x="0" y="45720"/>
              </a:lnTo>
              <a:lnTo>
                <a:pt x="406045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72F6D-E3C3-4556-99B8-171F59A7C66C}">
      <dsp:nvSpPr>
        <dsp:cNvPr id="0" name=""/>
        <dsp:cNvSpPr/>
      </dsp:nvSpPr>
      <dsp:spPr>
        <a:xfrm>
          <a:off x="1566218" y="3429000"/>
          <a:ext cx="1239129" cy="261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9129" y="261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CB886-8211-4E4F-8BB5-4A9E3CD21E57}">
      <dsp:nvSpPr>
        <dsp:cNvPr id="0" name=""/>
        <dsp:cNvSpPr/>
      </dsp:nvSpPr>
      <dsp:spPr>
        <a:xfrm>
          <a:off x="1566218" y="2894371"/>
          <a:ext cx="5102806" cy="534628"/>
        </a:xfrm>
        <a:custGeom>
          <a:avLst/>
          <a:gdLst/>
          <a:ahLst/>
          <a:cxnLst/>
          <a:rect l="0" t="0" r="0" b="0"/>
          <a:pathLst>
            <a:path>
              <a:moveTo>
                <a:pt x="0" y="534628"/>
              </a:moveTo>
              <a:lnTo>
                <a:pt x="5102806" y="534628"/>
              </a:lnTo>
              <a:lnTo>
                <a:pt x="510280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C459E-1662-4211-8BA2-9C5BD725E25B}">
      <dsp:nvSpPr>
        <dsp:cNvPr id="0" name=""/>
        <dsp:cNvSpPr/>
      </dsp:nvSpPr>
      <dsp:spPr>
        <a:xfrm>
          <a:off x="20" y="3110344"/>
          <a:ext cx="1566197" cy="63731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BOT</a:t>
          </a:r>
          <a:endParaRPr lang="en-US" sz="1800" kern="1200" dirty="0"/>
        </a:p>
      </dsp:txBody>
      <dsp:txXfrm>
        <a:off x="20" y="3110344"/>
        <a:ext cx="1566197" cy="637310"/>
      </dsp:txXfrm>
    </dsp:sp>
    <dsp:sp modelId="{9A1039B5-F0D2-4662-BF6D-29830B0DF2E9}">
      <dsp:nvSpPr>
        <dsp:cNvPr id="0" name=""/>
        <dsp:cNvSpPr/>
      </dsp:nvSpPr>
      <dsp:spPr>
        <a:xfrm>
          <a:off x="4876783" y="1371606"/>
          <a:ext cx="3584482" cy="152276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Appeal Hearing</a:t>
          </a:r>
          <a:endParaRPr lang="en-US" sz="1800" kern="1200" dirty="0"/>
        </a:p>
      </dsp:txBody>
      <dsp:txXfrm>
        <a:off x="4876783" y="1371606"/>
        <a:ext cx="3584482" cy="1522765"/>
      </dsp:txXfrm>
    </dsp:sp>
    <dsp:sp modelId="{6BAEADC6-32C7-423B-967F-F57826758BC0}">
      <dsp:nvSpPr>
        <dsp:cNvPr id="0" name=""/>
        <dsp:cNvSpPr/>
      </dsp:nvSpPr>
      <dsp:spPr>
        <a:xfrm>
          <a:off x="2019943" y="3149607"/>
          <a:ext cx="1570807" cy="54126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Appeal Hearing notification</a:t>
          </a:r>
          <a:endParaRPr lang="en-US" sz="1800" kern="1200" dirty="0"/>
        </a:p>
      </dsp:txBody>
      <dsp:txXfrm>
        <a:off x="2019943" y="3149607"/>
        <a:ext cx="1570807" cy="541263"/>
      </dsp:txXfrm>
    </dsp:sp>
    <dsp:sp modelId="{71D14214-6822-4FD1-BFB3-4A71664D5CF1}">
      <dsp:nvSpPr>
        <dsp:cNvPr id="0" name=""/>
        <dsp:cNvSpPr/>
      </dsp:nvSpPr>
      <dsp:spPr>
        <a:xfrm>
          <a:off x="3996796" y="3150343"/>
          <a:ext cx="1641453" cy="52346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BOT/member</a:t>
          </a:r>
          <a:endParaRPr lang="en-US" sz="1800" kern="1200" dirty="0"/>
        </a:p>
      </dsp:txBody>
      <dsp:txXfrm>
        <a:off x="3996796" y="3150343"/>
        <a:ext cx="1641453" cy="5234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848CA-4B1F-4297-A72A-6D483B2F3010}">
      <dsp:nvSpPr>
        <dsp:cNvPr id="0" name=""/>
        <dsp:cNvSpPr/>
      </dsp:nvSpPr>
      <dsp:spPr>
        <a:xfrm>
          <a:off x="1199980" y="3761824"/>
          <a:ext cx="91440" cy="279228"/>
        </a:xfrm>
        <a:custGeom>
          <a:avLst/>
          <a:gdLst/>
          <a:ahLst/>
          <a:cxnLst/>
          <a:rect l="0" t="0" r="0" b="0"/>
          <a:pathLst>
            <a:path>
              <a:moveTo>
                <a:pt x="45720" y="279228"/>
              </a:moveTo>
              <a:lnTo>
                <a:pt x="78211" y="279228"/>
              </a:lnTo>
              <a:lnTo>
                <a:pt x="78211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6266A-6A80-4046-862C-99222FB31113}">
      <dsp:nvSpPr>
        <dsp:cNvPr id="0" name=""/>
        <dsp:cNvSpPr/>
      </dsp:nvSpPr>
      <dsp:spPr>
        <a:xfrm>
          <a:off x="3498579" y="3655567"/>
          <a:ext cx="148349" cy="228814"/>
        </a:xfrm>
        <a:custGeom>
          <a:avLst/>
          <a:gdLst/>
          <a:ahLst/>
          <a:cxnLst/>
          <a:rect l="0" t="0" r="0" b="0"/>
          <a:pathLst>
            <a:path>
              <a:moveTo>
                <a:pt x="0" y="228814"/>
              </a:moveTo>
              <a:lnTo>
                <a:pt x="148349" y="228814"/>
              </a:lnTo>
              <a:lnTo>
                <a:pt x="148349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D3CB9-F1FE-4459-8027-EF448F695737}">
      <dsp:nvSpPr>
        <dsp:cNvPr id="0" name=""/>
        <dsp:cNvSpPr/>
      </dsp:nvSpPr>
      <dsp:spPr>
        <a:xfrm>
          <a:off x="3498579" y="3884382"/>
          <a:ext cx="148349" cy="22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8349" y="0"/>
              </a:lnTo>
              <a:lnTo>
                <a:pt x="148349" y="228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72F6D-E3C3-4556-99B8-171F59A7C66C}">
      <dsp:nvSpPr>
        <dsp:cNvPr id="0" name=""/>
        <dsp:cNvSpPr/>
      </dsp:nvSpPr>
      <dsp:spPr>
        <a:xfrm>
          <a:off x="5920358" y="3932460"/>
          <a:ext cx="159347" cy="429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347" y="0"/>
              </a:lnTo>
              <a:lnTo>
                <a:pt x="159347" y="42914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CB886-8211-4E4F-8BB5-4A9E3CD21E57}">
      <dsp:nvSpPr>
        <dsp:cNvPr id="0" name=""/>
        <dsp:cNvSpPr/>
      </dsp:nvSpPr>
      <dsp:spPr>
        <a:xfrm>
          <a:off x="5920358" y="3932460"/>
          <a:ext cx="821805" cy="429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1805" y="0"/>
              </a:lnTo>
              <a:lnTo>
                <a:pt x="821805" y="42914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013DE-8D53-4086-AE0F-892DE7C97816}">
      <dsp:nvSpPr>
        <dsp:cNvPr id="0" name=""/>
        <dsp:cNvSpPr/>
      </dsp:nvSpPr>
      <dsp:spPr>
        <a:xfrm>
          <a:off x="5920358" y="3876262"/>
          <a:ext cx="20806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6198"/>
              </a:moveTo>
              <a:lnTo>
                <a:pt x="2024183" y="56198"/>
              </a:lnTo>
              <a:lnTo>
                <a:pt x="2024183" y="45720"/>
              </a:lnTo>
              <a:lnTo>
                <a:pt x="2080642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61CC9-CB1B-4DF1-B6E0-029C0D7CB9BD}">
      <dsp:nvSpPr>
        <dsp:cNvPr id="0" name=""/>
        <dsp:cNvSpPr/>
      </dsp:nvSpPr>
      <dsp:spPr>
        <a:xfrm>
          <a:off x="5920358" y="3297182"/>
          <a:ext cx="1051573" cy="635278"/>
        </a:xfrm>
        <a:custGeom>
          <a:avLst/>
          <a:gdLst/>
          <a:ahLst/>
          <a:cxnLst/>
          <a:rect l="0" t="0" r="0" b="0"/>
          <a:pathLst>
            <a:path>
              <a:moveTo>
                <a:pt x="0" y="635278"/>
              </a:moveTo>
              <a:lnTo>
                <a:pt x="995114" y="635278"/>
              </a:lnTo>
              <a:lnTo>
                <a:pt x="995114" y="0"/>
              </a:lnTo>
              <a:lnTo>
                <a:pt x="1051573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3E63A-7CFE-4EB9-9418-900F66178BD5}">
      <dsp:nvSpPr>
        <dsp:cNvPr id="0" name=""/>
        <dsp:cNvSpPr/>
      </dsp:nvSpPr>
      <dsp:spPr>
        <a:xfrm>
          <a:off x="5144668" y="3496840"/>
          <a:ext cx="493399" cy="34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3399" y="0"/>
              </a:lnTo>
              <a:lnTo>
                <a:pt x="493399" y="34952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F53CB-C42A-4D5B-B9CB-06821373AA5E}">
      <dsp:nvSpPr>
        <dsp:cNvPr id="0" name=""/>
        <dsp:cNvSpPr/>
      </dsp:nvSpPr>
      <dsp:spPr>
        <a:xfrm>
          <a:off x="4613673" y="3631493"/>
          <a:ext cx="184807" cy="252888"/>
        </a:xfrm>
        <a:custGeom>
          <a:avLst/>
          <a:gdLst/>
          <a:ahLst/>
          <a:cxnLst/>
          <a:rect l="0" t="0" r="0" b="0"/>
          <a:pathLst>
            <a:path>
              <a:moveTo>
                <a:pt x="0" y="252888"/>
              </a:moveTo>
              <a:lnTo>
                <a:pt x="184807" y="252888"/>
              </a:lnTo>
              <a:lnTo>
                <a:pt x="184807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D5A0F-F506-4817-8E16-1DC3FC94E5B1}">
      <dsp:nvSpPr>
        <dsp:cNvPr id="0" name=""/>
        <dsp:cNvSpPr/>
      </dsp:nvSpPr>
      <dsp:spPr>
        <a:xfrm>
          <a:off x="3498579" y="3838662"/>
          <a:ext cx="5505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50512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25533-C79F-48FB-B6E3-070C7DC5C5C0}">
      <dsp:nvSpPr>
        <dsp:cNvPr id="0" name=""/>
        <dsp:cNvSpPr/>
      </dsp:nvSpPr>
      <dsp:spPr>
        <a:xfrm>
          <a:off x="2888277" y="3884382"/>
          <a:ext cx="91440" cy="809775"/>
        </a:xfrm>
        <a:custGeom>
          <a:avLst/>
          <a:gdLst/>
          <a:ahLst/>
          <a:cxnLst/>
          <a:rect l="0" t="0" r="0" b="0"/>
          <a:pathLst>
            <a:path>
              <a:moveTo>
                <a:pt x="51213" y="809775"/>
              </a:moveTo>
              <a:lnTo>
                <a:pt x="45720" y="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AFECF-AB7F-4DEC-AE12-4007B06ED928}">
      <dsp:nvSpPr>
        <dsp:cNvPr id="0" name=""/>
        <dsp:cNvSpPr/>
      </dsp:nvSpPr>
      <dsp:spPr>
        <a:xfrm>
          <a:off x="2415553" y="4400036"/>
          <a:ext cx="241646" cy="208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1646" y="0"/>
              </a:lnTo>
              <a:lnTo>
                <a:pt x="241646" y="208022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3FAA1-53DD-439D-90F2-0B132087E109}">
      <dsp:nvSpPr>
        <dsp:cNvPr id="0" name=""/>
        <dsp:cNvSpPr/>
      </dsp:nvSpPr>
      <dsp:spPr>
        <a:xfrm>
          <a:off x="1986538" y="4027787"/>
          <a:ext cx="146723" cy="28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6723" y="0"/>
              </a:lnTo>
              <a:lnTo>
                <a:pt x="146723" y="286151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BDB9E-C2ED-4400-BEF2-9CEFF5F35420}">
      <dsp:nvSpPr>
        <dsp:cNvPr id="0" name=""/>
        <dsp:cNvSpPr/>
      </dsp:nvSpPr>
      <dsp:spPr>
        <a:xfrm>
          <a:off x="1245700" y="3982067"/>
          <a:ext cx="1885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8986"/>
              </a:moveTo>
              <a:lnTo>
                <a:pt x="132050" y="58986"/>
              </a:lnTo>
              <a:lnTo>
                <a:pt x="132050" y="45720"/>
              </a:lnTo>
              <a:lnTo>
                <a:pt x="188508" y="4572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9E856-9B1A-4AE0-B8D1-8D98D8018AD7}">
      <dsp:nvSpPr>
        <dsp:cNvPr id="0" name=""/>
        <dsp:cNvSpPr/>
      </dsp:nvSpPr>
      <dsp:spPr>
        <a:xfrm>
          <a:off x="568201" y="3995333"/>
          <a:ext cx="1129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2916" y="4572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58A74-DA0D-48F3-B853-32D09163E523}">
      <dsp:nvSpPr>
        <dsp:cNvPr id="0" name=""/>
        <dsp:cNvSpPr/>
      </dsp:nvSpPr>
      <dsp:spPr>
        <a:xfrm>
          <a:off x="3484" y="3954954"/>
          <a:ext cx="564717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Canteen Violation</a:t>
          </a:r>
          <a:endParaRPr lang="en-US" sz="500" kern="1200" dirty="0"/>
        </a:p>
      </dsp:txBody>
      <dsp:txXfrm>
        <a:off x="3484" y="3954954"/>
        <a:ext cx="564717" cy="172197"/>
      </dsp:txXfrm>
    </dsp:sp>
    <dsp:sp modelId="{A69DF023-34C2-481C-84D9-E02EB821AB64}">
      <dsp:nvSpPr>
        <dsp:cNvPr id="0" name=""/>
        <dsp:cNvSpPr/>
      </dsp:nvSpPr>
      <dsp:spPr>
        <a:xfrm>
          <a:off x="681118" y="3954954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Trustees</a:t>
          </a:r>
          <a:endParaRPr lang="en-US" sz="500" kern="1200" dirty="0"/>
        </a:p>
      </dsp:txBody>
      <dsp:txXfrm>
        <a:off x="681118" y="3954954"/>
        <a:ext cx="564581" cy="172197"/>
      </dsp:txXfrm>
    </dsp:sp>
    <dsp:sp modelId="{D3639EE9-9024-4A4B-A6E7-FA9041882504}">
      <dsp:nvSpPr>
        <dsp:cNvPr id="0" name=""/>
        <dsp:cNvSpPr/>
      </dsp:nvSpPr>
      <dsp:spPr>
        <a:xfrm>
          <a:off x="1434208" y="3910977"/>
          <a:ext cx="552330" cy="2336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3 member disciplinary Panel</a:t>
          </a:r>
          <a:endParaRPr lang="en-US" sz="500" kern="1200" dirty="0"/>
        </a:p>
      </dsp:txBody>
      <dsp:txXfrm>
        <a:off x="1434208" y="3910977"/>
        <a:ext cx="552330" cy="233618"/>
      </dsp:txXfrm>
    </dsp:sp>
    <dsp:sp modelId="{12FDB1AE-0867-4347-9E57-EB1682CE402F}">
      <dsp:nvSpPr>
        <dsp:cNvPr id="0" name=""/>
        <dsp:cNvSpPr/>
      </dsp:nvSpPr>
      <dsp:spPr>
        <a:xfrm>
          <a:off x="1850971" y="4313938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Panel Hearing</a:t>
          </a:r>
          <a:endParaRPr lang="en-US" sz="500" kern="1200" dirty="0"/>
        </a:p>
      </dsp:txBody>
      <dsp:txXfrm>
        <a:off x="1850971" y="4313938"/>
        <a:ext cx="564581" cy="172197"/>
      </dsp:txXfrm>
    </dsp:sp>
    <dsp:sp modelId="{EBA0DCFB-A49C-429C-878D-B0CB9D5A03C8}">
      <dsp:nvSpPr>
        <dsp:cNvPr id="0" name=""/>
        <dsp:cNvSpPr/>
      </dsp:nvSpPr>
      <dsp:spPr>
        <a:xfrm>
          <a:off x="2374908" y="4608059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Panels Recommendation </a:t>
          </a:r>
          <a:endParaRPr lang="en-US" sz="500" kern="1200" dirty="0"/>
        </a:p>
      </dsp:txBody>
      <dsp:txXfrm>
        <a:off x="2374908" y="4608059"/>
        <a:ext cx="564581" cy="172197"/>
      </dsp:txXfrm>
    </dsp:sp>
    <dsp:sp modelId="{EC5BA850-78D4-414C-BA16-99A11AFF26E9}">
      <dsp:nvSpPr>
        <dsp:cNvPr id="0" name=""/>
        <dsp:cNvSpPr/>
      </dsp:nvSpPr>
      <dsp:spPr>
        <a:xfrm>
          <a:off x="2933997" y="3798283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Board of Trustees</a:t>
          </a:r>
          <a:endParaRPr lang="en-US" sz="500" kern="1200" dirty="0"/>
        </a:p>
      </dsp:txBody>
      <dsp:txXfrm>
        <a:off x="2933997" y="3798283"/>
        <a:ext cx="564581" cy="172197"/>
      </dsp:txXfrm>
    </dsp:sp>
    <dsp:sp modelId="{4FB60C83-E8E0-4C05-A7BA-CBF37F6F6B82}">
      <dsp:nvSpPr>
        <dsp:cNvPr id="0" name=""/>
        <dsp:cNvSpPr/>
      </dsp:nvSpPr>
      <dsp:spPr>
        <a:xfrm>
          <a:off x="4049091" y="3798283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Member Decides to Appeal</a:t>
          </a:r>
          <a:endParaRPr lang="en-US" sz="500" kern="1200" dirty="0"/>
        </a:p>
      </dsp:txBody>
      <dsp:txXfrm>
        <a:off x="4049091" y="3798283"/>
        <a:ext cx="564581" cy="172197"/>
      </dsp:txXfrm>
    </dsp:sp>
    <dsp:sp modelId="{A7F90501-FA22-442F-AD28-D9AA7F13FAB6}">
      <dsp:nvSpPr>
        <dsp:cNvPr id="0" name=""/>
        <dsp:cNvSpPr/>
      </dsp:nvSpPr>
      <dsp:spPr>
        <a:xfrm>
          <a:off x="4452293" y="3362188"/>
          <a:ext cx="692374" cy="2693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Members Appeal Notification  Letter</a:t>
          </a:r>
          <a:endParaRPr lang="en-US" sz="500" kern="1200" dirty="0"/>
        </a:p>
      </dsp:txBody>
      <dsp:txXfrm>
        <a:off x="4452293" y="3362188"/>
        <a:ext cx="692374" cy="269304"/>
      </dsp:txXfrm>
    </dsp:sp>
    <dsp:sp modelId="{390F2952-36D9-4B3E-8C9B-B74E2256342B}">
      <dsp:nvSpPr>
        <dsp:cNvPr id="0" name=""/>
        <dsp:cNvSpPr/>
      </dsp:nvSpPr>
      <dsp:spPr>
        <a:xfrm>
          <a:off x="5355776" y="3846361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BOT</a:t>
          </a:r>
          <a:endParaRPr lang="en-US" sz="500" kern="1200" dirty="0"/>
        </a:p>
      </dsp:txBody>
      <dsp:txXfrm>
        <a:off x="5355776" y="3846361"/>
        <a:ext cx="564581" cy="172197"/>
      </dsp:txXfrm>
    </dsp:sp>
    <dsp:sp modelId="{9623AED2-09CE-42C3-8FE9-F7E77B92C6BF}">
      <dsp:nvSpPr>
        <dsp:cNvPr id="0" name=""/>
        <dsp:cNvSpPr/>
      </dsp:nvSpPr>
      <dsp:spPr>
        <a:xfrm>
          <a:off x="6971931" y="3211083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Verdict Letter</a:t>
          </a:r>
          <a:endParaRPr lang="en-US" sz="500" kern="1200" dirty="0"/>
        </a:p>
      </dsp:txBody>
      <dsp:txXfrm>
        <a:off x="6971931" y="3211083"/>
        <a:ext cx="564581" cy="172197"/>
      </dsp:txXfrm>
    </dsp:sp>
    <dsp:sp modelId="{D1B8405B-B338-47B1-8334-158996BF9091}">
      <dsp:nvSpPr>
        <dsp:cNvPr id="0" name=""/>
        <dsp:cNvSpPr/>
      </dsp:nvSpPr>
      <dsp:spPr>
        <a:xfrm>
          <a:off x="8001000" y="3657599"/>
          <a:ext cx="738975" cy="52876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Final Disposition</a:t>
          </a:r>
          <a:endParaRPr lang="en-US" sz="500" kern="1200" dirty="0"/>
        </a:p>
      </dsp:txBody>
      <dsp:txXfrm>
        <a:off x="8001000" y="3657599"/>
        <a:ext cx="738975" cy="528765"/>
      </dsp:txXfrm>
    </dsp:sp>
    <dsp:sp modelId="{9A1039B5-F0D2-4662-BF6D-29830B0DF2E9}">
      <dsp:nvSpPr>
        <dsp:cNvPr id="0" name=""/>
        <dsp:cNvSpPr/>
      </dsp:nvSpPr>
      <dsp:spPr>
        <a:xfrm>
          <a:off x="6459872" y="4361606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Appeal Hearin</a:t>
          </a:r>
          <a:endParaRPr lang="en-US" sz="500" kern="1200" dirty="0"/>
        </a:p>
      </dsp:txBody>
      <dsp:txXfrm>
        <a:off x="6459872" y="4361606"/>
        <a:ext cx="564581" cy="172197"/>
      </dsp:txXfrm>
    </dsp:sp>
    <dsp:sp modelId="{6BAEADC6-32C7-423B-967F-F57826758BC0}">
      <dsp:nvSpPr>
        <dsp:cNvPr id="0" name=""/>
        <dsp:cNvSpPr/>
      </dsp:nvSpPr>
      <dsp:spPr>
        <a:xfrm>
          <a:off x="5797415" y="4361605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Hear notification</a:t>
          </a:r>
          <a:endParaRPr lang="en-US" sz="500" kern="1200" dirty="0"/>
        </a:p>
      </dsp:txBody>
      <dsp:txXfrm>
        <a:off x="5797415" y="4361605"/>
        <a:ext cx="564581" cy="172197"/>
      </dsp:txXfrm>
    </dsp:sp>
    <dsp:sp modelId="{C4BA56C7-99F4-4881-AA40-05CE4D607EB3}">
      <dsp:nvSpPr>
        <dsp:cNvPr id="0" name=""/>
        <dsp:cNvSpPr/>
      </dsp:nvSpPr>
      <dsp:spPr>
        <a:xfrm>
          <a:off x="3364637" y="4113196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Verdict Letter</a:t>
          </a:r>
          <a:endParaRPr lang="en-US" sz="500" kern="1200" dirty="0"/>
        </a:p>
      </dsp:txBody>
      <dsp:txXfrm>
        <a:off x="3364637" y="4113196"/>
        <a:ext cx="564581" cy="172197"/>
      </dsp:txXfrm>
    </dsp:sp>
    <dsp:sp modelId="{AC640FEE-5A1E-478C-A828-1B8BB758D85E}">
      <dsp:nvSpPr>
        <dsp:cNvPr id="0" name=""/>
        <dsp:cNvSpPr/>
      </dsp:nvSpPr>
      <dsp:spPr>
        <a:xfrm>
          <a:off x="3364637" y="3483369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Boards Ruling</a:t>
          </a:r>
          <a:endParaRPr lang="en-US" sz="500" kern="1200" dirty="0"/>
        </a:p>
      </dsp:txBody>
      <dsp:txXfrm>
        <a:off x="3364637" y="3483369"/>
        <a:ext cx="564581" cy="172197"/>
      </dsp:txXfrm>
    </dsp:sp>
    <dsp:sp modelId="{AAADCAEC-DDD8-4D33-8117-15AABC46E812}">
      <dsp:nvSpPr>
        <dsp:cNvPr id="0" name=""/>
        <dsp:cNvSpPr/>
      </dsp:nvSpPr>
      <dsp:spPr>
        <a:xfrm>
          <a:off x="995900" y="3589627"/>
          <a:ext cx="564581" cy="1721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/>
            <a:t>Hearing Notification letter member</a:t>
          </a:r>
          <a:endParaRPr lang="en-US" sz="500" kern="1200" dirty="0"/>
        </a:p>
      </dsp:txBody>
      <dsp:txXfrm>
        <a:off x="995900" y="3589627"/>
        <a:ext cx="564581" cy="1721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9E856-9B1A-4AE0-B8D1-8D98D8018AD7}">
      <dsp:nvSpPr>
        <dsp:cNvPr id="0" name=""/>
        <dsp:cNvSpPr/>
      </dsp:nvSpPr>
      <dsp:spPr>
        <a:xfrm>
          <a:off x="4087980" y="1986280"/>
          <a:ext cx="8166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1661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58A74-DA0D-48F3-B853-32D09163E523}">
      <dsp:nvSpPr>
        <dsp:cNvPr id="0" name=""/>
        <dsp:cNvSpPr/>
      </dsp:nvSpPr>
      <dsp:spPr>
        <a:xfrm>
          <a:off x="3900" y="1409327"/>
          <a:ext cx="4084079" cy="1245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Canteen Violation</a:t>
          </a:r>
          <a:endParaRPr lang="en-US" sz="4300" kern="1200" dirty="0"/>
        </a:p>
      </dsp:txBody>
      <dsp:txXfrm>
        <a:off x="3900" y="1409327"/>
        <a:ext cx="4084079" cy="1245345"/>
      </dsp:txXfrm>
    </dsp:sp>
    <dsp:sp modelId="{A69DF023-34C2-481C-84D9-E02EB821AB64}">
      <dsp:nvSpPr>
        <dsp:cNvPr id="0" name=""/>
        <dsp:cNvSpPr/>
      </dsp:nvSpPr>
      <dsp:spPr>
        <a:xfrm>
          <a:off x="4904599" y="1409327"/>
          <a:ext cx="4083099" cy="124534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Trustees</a:t>
          </a:r>
          <a:endParaRPr lang="en-US" sz="4300" kern="1200" dirty="0"/>
        </a:p>
      </dsp:txBody>
      <dsp:txXfrm>
        <a:off x="4904599" y="1409327"/>
        <a:ext cx="4083099" cy="12453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848CA-4B1F-4297-A72A-6D483B2F3010}">
      <dsp:nvSpPr>
        <dsp:cNvPr id="0" name=""/>
        <dsp:cNvSpPr/>
      </dsp:nvSpPr>
      <dsp:spPr>
        <a:xfrm>
          <a:off x="5817362" y="1009157"/>
          <a:ext cx="152075" cy="1306909"/>
        </a:xfrm>
        <a:custGeom>
          <a:avLst/>
          <a:gdLst/>
          <a:ahLst/>
          <a:cxnLst/>
          <a:rect l="0" t="0" r="0" b="0"/>
          <a:pathLst>
            <a:path>
              <a:moveTo>
                <a:pt x="0" y="1306909"/>
              </a:moveTo>
              <a:lnTo>
                <a:pt x="152075" y="1306909"/>
              </a:lnTo>
              <a:lnTo>
                <a:pt x="15207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9E856-9B1A-4AE0-B8D1-8D98D8018AD7}">
      <dsp:nvSpPr>
        <dsp:cNvPr id="0" name=""/>
        <dsp:cNvSpPr/>
      </dsp:nvSpPr>
      <dsp:spPr>
        <a:xfrm>
          <a:off x="2646374" y="2270347"/>
          <a:ext cx="5284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849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58A74-DA0D-48F3-B853-32D09163E523}">
      <dsp:nvSpPr>
        <dsp:cNvPr id="0" name=""/>
        <dsp:cNvSpPr/>
      </dsp:nvSpPr>
      <dsp:spPr>
        <a:xfrm>
          <a:off x="3250" y="1913087"/>
          <a:ext cx="2643124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Canteen Violation write-up</a:t>
          </a:r>
          <a:endParaRPr lang="en-US" sz="2700" kern="1200" dirty="0"/>
        </a:p>
      </dsp:txBody>
      <dsp:txXfrm>
        <a:off x="3250" y="1913087"/>
        <a:ext cx="2643124" cy="805959"/>
      </dsp:txXfrm>
    </dsp:sp>
    <dsp:sp modelId="{A69DF023-34C2-481C-84D9-E02EB821AB64}">
      <dsp:nvSpPr>
        <dsp:cNvPr id="0" name=""/>
        <dsp:cNvSpPr/>
      </dsp:nvSpPr>
      <dsp:spPr>
        <a:xfrm>
          <a:off x="3174872" y="1913087"/>
          <a:ext cx="2642489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Trustees</a:t>
          </a:r>
          <a:endParaRPr lang="en-US" sz="2700" kern="1200" dirty="0"/>
        </a:p>
      </dsp:txBody>
      <dsp:txXfrm>
        <a:off x="3174872" y="1913087"/>
        <a:ext cx="2642489" cy="805959"/>
      </dsp:txXfrm>
    </dsp:sp>
    <dsp:sp modelId="{AAADCAEC-DDD8-4D33-8117-15AABC46E812}">
      <dsp:nvSpPr>
        <dsp:cNvPr id="0" name=""/>
        <dsp:cNvSpPr/>
      </dsp:nvSpPr>
      <dsp:spPr>
        <a:xfrm>
          <a:off x="4648192" y="203198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Notification letter to member</a:t>
          </a:r>
          <a:endParaRPr lang="en-US" sz="2700" kern="1200" dirty="0"/>
        </a:p>
      </dsp:txBody>
      <dsp:txXfrm>
        <a:off x="4648192" y="203198"/>
        <a:ext cx="2642489" cy="8059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848CA-4B1F-4297-A72A-6D483B2F3010}">
      <dsp:nvSpPr>
        <dsp:cNvPr id="0" name=""/>
        <dsp:cNvSpPr/>
      </dsp:nvSpPr>
      <dsp:spPr>
        <a:xfrm>
          <a:off x="3366927" y="1432952"/>
          <a:ext cx="91440" cy="765417"/>
        </a:xfrm>
        <a:custGeom>
          <a:avLst/>
          <a:gdLst/>
          <a:ahLst/>
          <a:cxnLst/>
          <a:rect l="0" t="0" r="0" b="0"/>
          <a:pathLst>
            <a:path>
              <a:moveTo>
                <a:pt x="45720" y="765417"/>
              </a:moveTo>
              <a:lnTo>
                <a:pt x="134785" y="765417"/>
              </a:lnTo>
              <a:lnTo>
                <a:pt x="134785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3FAA1-53DD-439D-90F2-0B132087E109}">
      <dsp:nvSpPr>
        <dsp:cNvPr id="0" name=""/>
        <dsp:cNvSpPr/>
      </dsp:nvSpPr>
      <dsp:spPr>
        <a:xfrm>
          <a:off x="5477010" y="2162004"/>
          <a:ext cx="402197" cy="784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02197" y="0"/>
              </a:lnTo>
              <a:lnTo>
                <a:pt x="402197" y="7843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BDB9E-C2ED-4400-BEF2-9CEFF5F35420}">
      <dsp:nvSpPr>
        <dsp:cNvPr id="0" name=""/>
        <dsp:cNvSpPr/>
      </dsp:nvSpPr>
      <dsp:spPr>
        <a:xfrm>
          <a:off x="3412647" y="2116284"/>
          <a:ext cx="5167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2084"/>
              </a:moveTo>
              <a:lnTo>
                <a:pt x="361974" y="82084"/>
              </a:lnTo>
              <a:lnTo>
                <a:pt x="361974" y="45720"/>
              </a:lnTo>
              <a:lnTo>
                <a:pt x="51673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9E856-9B1A-4AE0-B8D1-8D98D8018AD7}">
      <dsp:nvSpPr>
        <dsp:cNvPr id="0" name=""/>
        <dsp:cNvSpPr/>
      </dsp:nvSpPr>
      <dsp:spPr>
        <a:xfrm>
          <a:off x="1555495" y="2152649"/>
          <a:ext cx="30952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9525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58A74-DA0D-48F3-B853-32D09163E523}">
      <dsp:nvSpPr>
        <dsp:cNvPr id="0" name=""/>
        <dsp:cNvSpPr/>
      </dsp:nvSpPr>
      <dsp:spPr>
        <a:xfrm>
          <a:off x="7497" y="1962356"/>
          <a:ext cx="1547997" cy="472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Canteen Violation write-up</a:t>
          </a:r>
          <a:endParaRPr lang="en-US" sz="1600" kern="1200" dirty="0"/>
        </a:p>
      </dsp:txBody>
      <dsp:txXfrm>
        <a:off x="7497" y="1962356"/>
        <a:ext cx="1547997" cy="472026"/>
      </dsp:txXfrm>
    </dsp:sp>
    <dsp:sp modelId="{A69DF023-34C2-481C-84D9-E02EB821AB64}">
      <dsp:nvSpPr>
        <dsp:cNvPr id="0" name=""/>
        <dsp:cNvSpPr/>
      </dsp:nvSpPr>
      <dsp:spPr>
        <a:xfrm>
          <a:off x="1865020" y="1962356"/>
          <a:ext cx="1547626" cy="472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Trustees</a:t>
          </a:r>
          <a:endParaRPr lang="en-US" sz="1600" kern="1200" dirty="0"/>
        </a:p>
      </dsp:txBody>
      <dsp:txXfrm>
        <a:off x="1865020" y="1962356"/>
        <a:ext cx="1547626" cy="472026"/>
      </dsp:txXfrm>
    </dsp:sp>
    <dsp:sp modelId="{D3639EE9-9024-4A4B-A6E7-FA9041882504}">
      <dsp:nvSpPr>
        <dsp:cNvPr id="0" name=""/>
        <dsp:cNvSpPr/>
      </dsp:nvSpPr>
      <dsp:spPr>
        <a:xfrm>
          <a:off x="3929384" y="1925991"/>
          <a:ext cx="1547626" cy="4720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 member disciplinary Panel</a:t>
          </a:r>
          <a:endParaRPr lang="en-US" sz="1600" kern="1200" dirty="0"/>
        </a:p>
      </dsp:txBody>
      <dsp:txXfrm>
        <a:off x="3929384" y="1925991"/>
        <a:ext cx="1547626" cy="472026"/>
      </dsp:txXfrm>
    </dsp:sp>
    <dsp:sp modelId="{12FDB1AE-0867-4347-9E57-EB1682CE402F}">
      <dsp:nvSpPr>
        <dsp:cNvPr id="0" name=""/>
        <dsp:cNvSpPr/>
      </dsp:nvSpPr>
      <dsp:spPr>
        <a:xfrm>
          <a:off x="5105394" y="2946399"/>
          <a:ext cx="1547626" cy="47202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Panel Hearing</a:t>
          </a:r>
          <a:endParaRPr lang="en-US" sz="1600" kern="1200" dirty="0"/>
        </a:p>
      </dsp:txBody>
      <dsp:txXfrm>
        <a:off x="5105394" y="2946399"/>
        <a:ext cx="1547626" cy="472026"/>
      </dsp:txXfrm>
    </dsp:sp>
    <dsp:sp modelId="{AAADCAEC-DDD8-4D33-8117-15AABC46E812}">
      <dsp:nvSpPr>
        <dsp:cNvPr id="0" name=""/>
        <dsp:cNvSpPr/>
      </dsp:nvSpPr>
      <dsp:spPr>
        <a:xfrm>
          <a:off x="2727899" y="960926"/>
          <a:ext cx="1547626" cy="4720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Notification letter to member</a:t>
          </a:r>
          <a:endParaRPr lang="en-US" sz="1600" kern="1200" dirty="0"/>
        </a:p>
      </dsp:txBody>
      <dsp:txXfrm>
        <a:off x="2727899" y="960926"/>
        <a:ext cx="1547626" cy="4720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AFECF-AB7F-4DEC-AE12-4007B06ED928}">
      <dsp:nvSpPr>
        <dsp:cNvPr id="0" name=""/>
        <dsp:cNvSpPr/>
      </dsp:nvSpPr>
      <dsp:spPr>
        <a:xfrm>
          <a:off x="5461894" y="3581400"/>
          <a:ext cx="1650552" cy="402978"/>
        </a:xfrm>
        <a:custGeom>
          <a:avLst/>
          <a:gdLst/>
          <a:ahLst/>
          <a:cxnLst/>
          <a:rect l="0" t="0" r="0" b="0"/>
          <a:pathLst>
            <a:path>
              <a:moveTo>
                <a:pt x="0" y="402978"/>
              </a:moveTo>
              <a:lnTo>
                <a:pt x="1650552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53FAA1-53DD-439D-90F2-0B132087E109}">
      <dsp:nvSpPr>
        <dsp:cNvPr id="0" name=""/>
        <dsp:cNvSpPr/>
      </dsp:nvSpPr>
      <dsp:spPr>
        <a:xfrm>
          <a:off x="2646057" y="3997135"/>
          <a:ext cx="1494592" cy="3902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94592" y="3902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F43E76-ACD2-44FB-9B06-B7718C6E6C43}">
      <dsp:nvSpPr>
        <dsp:cNvPr id="0" name=""/>
        <dsp:cNvSpPr/>
      </dsp:nvSpPr>
      <dsp:spPr>
        <a:xfrm>
          <a:off x="3567" y="3594155"/>
          <a:ext cx="2642489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 member disciplinary Panel</a:t>
          </a:r>
          <a:endParaRPr lang="en-US" sz="2000" kern="1200" dirty="0"/>
        </a:p>
      </dsp:txBody>
      <dsp:txXfrm>
        <a:off x="3567" y="3594155"/>
        <a:ext cx="2642489" cy="805959"/>
      </dsp:txXfrm>
    </dsp:sp>
    <dsp:sp modelId="{12FDB1AE-0867-4347-9E57-EB1682CE402F}">
      <dsp:nvSpPr>
        <dsp:cNvPr id="0" name=""/>
        <dsp:cNvSpPr/>
      </dsp:nvSpPr>
      <dsp:spPr>
        <a:xfrm>
          <a:off x="2819404" y="3581398"/>
          <a:ext cx="2642489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Panel Hearing</a:t>
          </a:r>
          <a:endParaRPr lang="en-US" sz="2000" kern="1200" dirty="0"/>
        </a:p>
      </dsp:txBody>
      <dsp:txXfrm>
        <a:off x="2819404" y="3581398"/>
        <a:ext cx="2642489" cy="805959"/>
      </dsp:txXfrm>
    </dsp:sp>
    <dsp:sp modelId="{EBA0DCFB-A49C-429C-878D-B0CB9D5A03C8}">
      <dsp:nvSpPr>
        <dsp:cNvPr id="0" name=""/>
        <dsp:cNvSpPr/>
      </dsp:nvSpPr>
      <dsp:spPr>
        <a:xfrm>
          <a:off x="5791201" y="3581400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Panels Recommendation (submitted to BOT) </a:t>
          </a:r>
          <a:endParaRPr lang="en-US" sz="2000" kern="1200" dirty="0"/>
        </a:p>
      </dsp:txBody>
      <dsp:txXfrm>
        <a:off x="5791201" y="3581400"/>
        <a:ext cx="2642489" cy="8059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125533-C79F-48FB-B6E3-070C7DC5C5C0}">
      <dsp:nvSpPr>
        <dsp:cNvPr id="0" name=""/>
        <dsp:cNvSpPr/>
      </dsp:nvSpPr>
      <dsp:spPr>
        <a:xfrm>
          <a:off x="5614286" y="3450979"/>
          <a:ext cx="100705" cy="1524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4004"/>
              </a:lnTo>
              <a:lnTo>
                <a:pt x="100705" y="15240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4AFECF-AB7F-4DEC-AE12-4007B06ED928}">
      <dsp:nvSpPr>
        <dsp:cNvPr id="0" name=""/>
        <dsp:cNvSpPr/>
      </dsp:nvSpPr>
      <dsp:spPr>
        <a:xfrm>
          <a:off x="2646057" y="3713067"/>
          <a:ext cx="1646984" cy="14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6984" y="140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FB3CC-A913-4192-BD4D-D1FDF82D6A31}">
      <dsp:nvSpPr>
        <dsp:cNvPr id="0" name=""/>
        <dsp:cNvSpPr/>
      </dsp:nvSpPr>
      <dsp:spPr>
        <a:xfrm>
          <a:off x="3567" y="3310087"/>
          <a:ext cx="2642489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Panel Hearing</a:t>
          </a:r>
          <a:endParaRPr lang="en-US" sz="2000" kern="1200" dirty="0"/>
        </a:p>
      </dsp:txBody>
      <dsp:txXfrm>
        <a:off x="3567" y="3310087"/>
        <a:ext cx="2642489" cy="805959"/>
      </dsp:txXfrm>
    </dsp:sp>
    <dsp:sp modelId="{EBA0DCFB-A49C-429C-878D-B0CB9D5A03C8}">
      <dsp:nvSpPr>
        <dsp:cNvPr id="0" name=""/>
        <dsp:cNvSpPr/>
      </dsp:nvSpPr>
      <dsp:spPr>
        <a:xfrm>
          <a:off x="2971796" y="3047999"/>
          <a:ext cx="2642489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Panels Recommendation (submitted to BOT) </a:t>
          </a:r>
          <a:endParaRPr lang="en-US" sz="2000" kern="1200" dirty="0"/>
        </a:p>
      </dsp:txBody>
      <dsp:txXfrm>
        <a:off x="2971796" y="3047999"/>
        <a:ext cx="2642489" cy="805959"/>
      </dsp:txXfrm>
    </dsp:sp>
    <dsp:sp modelId="{EC5BA850-78D4-414C-BA16-99A11AFF26E9}">
      <dsp:nvSpPr>
        <dsp:cNvPr id="0" name=""/>
        <dsp:cNvSpPr/>
      </dsp:nvSpPr>
      <dsp:spPr>
        <a:xfrm>
          <a:off x="5714991" y="4572004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Board of Trustees</a:t>
          </a:r>
          <a:endParaRPr lang="en-US" sz="2000" kern="1200" dirty="0"/>
        </a:p>
      </dsp:txBody>
      <dsp:txXfrm>
        <a:off x="5714991" y="4572004"/>
        <a:ext cx="2642489" cy="8059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56266A-6A80-4046-862C-99222FB31113}">
      <dsp:nvSpPr>
        <dsp:cNvPr id="0" name=""/>
        <dsp:cNvSpPr/>
      </dsp:nvSpPr>
      <dsp:spPr>
        <a:xfrm>
          <a:off x="5538077" y="3831979"/>
          <a:ext cx="1650578" cy="402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50578" y="4029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D3CB9-F1FE-4459-8027-EF448F695737}">
      <dsp:nvSpPr>
        <dsp:cNvPr id="0" name=""/>
        <dsp:cNvSpPr/>
      </dsp:nvSpPr>
      <dsp:spPr>
        <a:xfrm>
          <a:off x="5538077" y="3831979"/>
          <a:ext cx="1574369" cy="15782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4369" y="0"/>
              </a:lnTo>
              <a:lnTo>
                <a:pt x="1574369" y="15782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25533-C79F-48FB-B6E3-070C7DC5C5C0}">
      <dsp:nvSpPr>
        <dsp:cNvPr id="0" name=""/>
        <dsp:cNvSpPr/>
      </dsp:nvSpPr>
      <dsp:spPr>
        <a:xfrm>
          <a:off x="2642489" y="3786259"/>
          <a:ext cx="25309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5309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F13402-590D-4E1A-820D-9E244CBE9BCB}">
      <dsp:nvSpPr>
        <dsp:cNvPr id="0" name=""/>
        <dsp:cNvSpPr/>
      </dsp:nvSpPr>
      <dsp:spPr>
        <a:xfrm>
          <a:off x="0" y="3429000"/>
          <a:ext cx="2642489" cy="8059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Panels Recommendation (To BOT) </a:t>
          </a:r>
          <a:endParaRPr lang="en-US" sz="2000" kern="1200" dirty="0"/>
        </a:p>
      </dsp:txBody>
      <dsp:txXfrm>
        <a:off x="0" y="3429000"/>
        <a:ext cx="2642489" cy="805959"/>
      </dsp:txXfrm>
    </dsp:sp>
    <dsp:sp modelId="{EC5BA850-78D4-414C-BA16-99A11AFF26E9}">
      <dsp:nvSpPr>
        <dsp:cNvPr id="0" name=""/>
        <dsp:cNvSpPr/>
      </dsp:nvSpPr>
      <dsp:spPr>
        <a:xfrm>
          <a:off x="2895587" y="3429000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Board of Trustees</a:t>
          </a:r>
          <a:endParaRPr lang="en-US" sz="2000" kern="1200" dirty="0"/>
        </a:p>
      </dsp:txBody>
      <dsp:txXfrm>
        <a:off x="2895587" y="3429000"/>
        <a:ext cx="2642489" cy="805959"/>
      </dsp:txXfrm>
    </dsp:sp>
    <dsp:sp modelId="{C4BA56C7-99F4-4881-AA40-05CE4D607EB3}">
      <dsp:nvSpPr>
        <dsp:cNvPr id="0" name=""/>
        <dsp:cNvSpPr/>
      </dsp:nvSpPr>
      <dsp:spPr>
        <a:xfrm>
          <a:off x="5791201" y="5410202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Verdict Letter to Member</a:t>
          </a:r>
          <a:endParaRPr lang="en-US" sz="2000" kern="1200" dirty="0"/>
        </a:p>
      </dsp:txBody>
      <dsp:txXfrm>
        <a:off x="5791201" y="5410202"/>
        <a:ext cx="2642489" cy="805959"/>
      </dsp:txXfrm>
    </dsp:sp>
    <dsp:sp modelId="{AC640FEE-5A1E-478C-A828-1B8BB758D85E}">
      <dsp:nvSpPr>
        <dsp:cNvPr id="0" name=""/>
        <dsp:cNvSpPr/>
      </dsp:nvSpPr>
      <dsp:spPr>
        <a:xfrm>
          <a:off x="5867410" y="3428998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Boards Ruling</a:t>
          </a:r>
          <a:endParaRPr lang="en-US" sz="2000" kern="1200" dirty="0"/>
        </a:p>
      </dsp:txBody>
      <dsp:txXfrm>
        <a:off x="5867410" y="3428998"/>
        <a:ext cx="2642489" cy="8059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D3CB9-F1FE-4459-8027-EF448F695737}">
      <dsp:nvSpPr>
        <dsp:cNvPr id="0" name=""/>
        <dsp:cNvSpPr/>
      </dsp:nvSpPr>
      <dsp:spPr>
        <a:xfrm>
          <a:off x="1845305" y="3768507"/>
          <a:ext cx="919058" cy="230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9058" y="2309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0AD1B-A305-4722-95D0-B3C70D8ABE3D}">
      <dsp:nvSpPr>
        <dsp:cNvPr id="0" name=""/>
        <dsp:cNvSpPr/>
      </dsp:nvSpPr>
      <dsp:spPr>
        <a:xfrm>
          <a:off x="1845305" y="3768507"/>
          <a:ext cx="999912" cy="685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8443" y="0"/>
              </a:lnTo>
              <a:lnTo>
                <a:pt x="848443" y="685796"/>
              </a:lnTo>
              <a:lnTo>
                <a:pt x="999912" y="6857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3E63A-7CFE-4EB9-9418-900F66178BD5}">
      <dsp:nvSpPr>
        <dsp:cNvPr id="0" name=""/>
        <dsp:cNvSpPr/>
      </dsp:nvSpPr>
      <dsp:spPr>
        <a:xfrm>
          <a:off x="7073619" y="3169335"/>
          <a:ext cx="338944" cy="1523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944" y="0"/>
              </a:lnTo>
              <a:lnTo>
                <a:pt x="338944" y="152377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F53CB-C42A-4D5B-B9CB-06821373AA5E}">
      <dsp:nvSpPr>
        <dsp:cNvPr id="0" name=""/>
        <dsp:cNvSpPr/>
      </dsp:nvSpPr>
      <dsp:spPr>
        <a:xfrm>
          <a:off x="5274309" y="3747872"/>
          <a:ext cx="938870" cy="1899571"/>
        </a:xfrm>
        <a:custGeom>
          <a:avLst/>
          <a:gdLst/>
          <a:ahLst/>
          <a:cxnLst/>
          <a:rect l="0" t="0" r="0" b="0"/>
          <a:pathLst>
            <a:path>
              <a:moveTo>
                <a:pt x="0" y="1899571"/>
              </a:moveTo>
              <a:lnTo>
                <a:pt x="938870" y="1899571"/>
              </a:lnTo>
              <a:lnTo>
                <a:pt x="93887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D5A0F-F506-4817-8E16-1DC3FC94E5B1}">
      <dsp:nvSpPr>
        <dsp:cNvPr id="0" name=""/>
        <dsp:cNvSpPr/>
      </dsp:nvSpPr>
      <dsp:spPr>
        <a:xfrm>
          <a:off x="1845305" y="3768507"/>
          <a:ext cx="1914305" cy="1878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2836" y="0"/>
              </a:lnTo>
              <a:lnTo>
                <a:pt x="1762836" y="1878936"/>
              </a:lnTo>
              <a:lnTo>
                <a:pt x="1914305" y="1878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7DBE53-A9A1-4A7C-B727-BC015404DF38}">
      <dsp:nvSpPr>
        <dsp:cNvPr id="0" name=""/>
        <dsp:cNvSpPr/>
      </dsp:nvSpPr>
      <dsp:spPr>
        <a:xfrm>
          <a:off x="330607" y="3237497"/>
          <a:ext cx="1514698" cy="1062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Board of Trustees</a:t>
          </a:r>
          <a:endParaRPr lang="en-US" sz="1900" kern="1200" dirty="0"/>
        </a:p>
      </dsp:txBody>
      <dsp:txXfrm>
        <a:off x="330607" y="3237497"/>
        <a:ext cx="1514698" cy="1062020"/>
      </dsp:txXfrm>
    </dsp:sp>
    <dsp:sp modelId="{4FB60C83-E8E0-4C05-A7BA-CBF37F6F6B82}">
      <dsp:nvSpPr>
        <dsp:cNvPr id="0" name=""/>
        <dsp:cNvSpPr/>
      </dsp:nvSpPr>
      <dsp:spPr>
        <a:xfrm>
          <a:off x="3759611" y="5181600"/>
          <a:ext cx="1514698" cy="931685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Members decides to Appeal</a:t>
          </a:r>
          <a:endParaRPr lang="en-US" sz="1900" kern="1200" dirty="0"/>
        </a:p>
      </dsp:txBody>
      <dsp:txXfrm>
        <a:off x="3759611" y="5181600"/>
        <a:ext cx="1514698" cy="931685"/>
      </dsp:txXfrm>
    </dsp:sp>
    <dsp:sp modelId="{A7F90501-FA22-442F-AD28-D9AA7F13FAB6}">
      <dsp:nvSpPr>
        <dsp:cNvPr id="0" name=""/>
        <dsp:cNvSpPr/>
      </dsp:nvSpPr>
      <dsp:spPr>
        <a:xfrm>
          <a:off x="5352740" y="2590799"/>
          <a:ext cx="1720878" cy="1157073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Members Appeal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Notification  Letter</a:t>
          </a:r>
          <a:endParaRPr lang="en-US" sz="1900" kern="1200" dirty="0"/>
        </a:p>
      </dsp:txBody>
      <dsp:txXfrm>
        <a:off x="5352740" y="2590799"/>
        <a:ext cx="1720878" cy="1157073"/>
      </dsp:txXfrm>
    </dsp:sp>
    <dsp:sp modelId="{390F2952-36D9-4B3E-8C9B-B74E2256342B}">
      <dsp:nvSpPr>
        <dsp:cNvPr id="0" name=""/>
        <dsp:cNvSpPr/>
      </dsp:nvSpPr>
      <dsp:spPr>
        <a:xfrm>
          <a:off x="6655214" y="4693108"/>
          <a:ext cx="1514698" cy="461982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BOT</a:t>
          </a:r>
          <a:endParaRPr lang="en-US" sz="1900" kern="1200" dirty="0"/>
        </a:p>
      </dsp:txBody>
      <dsp:txXfrm>
        <a:off x="6655214" y="4693108"/>
        <a:ext cx="1514698" cy="461982"/>
      </dsp:txXfrm>
    </dsp:sp>
    <dsp:sp modelId="{3CA8EA83-7A34-4A54-9E27-76E5DFDF5818}">
      <dsp:nvSpPr>
        <dsp:cNvPr id="0" name=""/>
        <dsp:cNvSpPr/>
      </dsp:nvSpPr>
      <dsp:spPr>
        <a:xfrm>
          <a:off x="2845218" y="4223312"/>
          <a:ext cx="1514698" cy="4619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Member</a:t>
          </a:r>
          <a:endParaRPr lang="en-US" sz="1900" kern="1200" dirty="0"/>
        </a:p>
      </dsp:txBody>
      <dsp:txXfrm>
        <a:off x="2845218" y="4223312"/>
        <a:ext cx="1514698" cy="461982"/>
      </dsp:txXfrm>
    </dsp:sp>
    <dsp:sp modelId="{C4BA56C7-99F4-4881-AA40-05CE4D607EB3}">
      <dsp:nvSpPr>
        <dsp:cNvPr id="0" name=""/>
        <dsp:cNvSpPr/>
      </dsp:nvSpPr>
      <dsp:spPr>
        <a:xfrm>
          <a:off x="2007014" y="3242286"/>
          <a:ext cx="1514698" cy="7572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Verdict Letter</a:t>
          </a:r>
          <a:endParaRPr lang="en-US" sz="1900" kern="1200" dirty="0"/>
        </a:p>
      </dsp:txBody>
      <dsp:txXfrm>
        <a:off x="2007014" y="3242286"/>
        <a:ext cx="1514698" cy="7572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A8B06-56F4-47EE-BD35-BB24BC04660B}">
      <dsp:nvSpPr>
        <dsp:cNvPr id="0" name=""/>
        <dsp:cNvSpPr/>
      </dsp:nvSpPr>
      <dsp:spPr>
        <a:xfrm>
          <a:off x="5614286" y="2542387"/>
          <a:ext cx="1195198" cy="2477279"/>
        </a:xfrm>
        <a:custGeom>
          <a:avLst/>
          <a:gdLst/>
          <a:ahLst/>
          <a:cxnLst/>
          <a:rect l="0" t="0" r="0" b="0"/>
          <a:pathLst>
            <a:path>
              <a:moveTo>
                <a:pt x="0" y="2477279"/>
              </a:moveTo>
              <a:lnTo>
                <a:pt x="1195198" y="2477279"/>
              </a:lnTo>
              <a:lnTo>
                <a:pt x="119519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72F6D-E3C3-4556-99B8-171F59A7C66C}">
      <dsp:nvSpPr>
        <dsp:cNvPr id="0" name=""/>
        <dsp:cNvSpPr/>
      </dsp:nvSpPr>
      <dsp:spPr>
        <a:xfrm>
          <a:off x="5614286" y="4363891"/>
          <a:ext cx="1195198" cy="655775"/>
        </a:xfrm>
        <a:custGeom>
          <a:avLst/>
          <a:gdLst/>
          <a:ahLst/>
          <a:cxnLst/>
          <a:rect l="0" t="0" r="0" b="0"/>
          <a:pathLst>
            <a:path>
              <a:moveTo>
                <a:pt x="0" y="655775"/>
              </a:moveTo>
              <a:lnTo>
                <a:pt x="1195198" y="655775"/>
              </a:lnTo>
              <a:lnTo>
                <a:pt x="1195198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3E63A-7CFE-4EB9-9418-900F66178BD5}">
      <dsp:nvSpPr>
        <dsp:cNvPr id="0" name=""/>
        <dsp:cNvSpPr/>
      </dsp:nvSpPr>
      <dsp:spPr>
        <a:xfrm>
          <a:off x="2646057" y="4281202"/>
          <a:ext cx="1646984" cy="335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46984" y="0"/>
              </a:lnTo>
              <a:lnTo>
                <a:pt x="1646984" y="3354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D8423-ED36-4764-8B5A-8F1F1D3CAA10}">
      <dsp:nvSpPr>
        <dsp:cNvPr id="0" name=""/>
        <dsp:cNvSpPr/>
      </dsp:nvSpPr>
      <dsp:spPr>
        <a:xfrm>
          <a:off x="3567" y="3878223"/>
          <a:ext cx="2642489" cy="80595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Members Appeal Request  Letter to BOT</a:t>
          </a:r>
          <a:endParaRPr lang="en-US" sz="2200" kern="1200" dirty="0"/>
        </a:p>
      </dsp:txBody>
      <dsp:txXfrm>
        <a:off x="3567" y="3878223"/>
        <a:ext cx="2642489" cy="805959"/>
      </dsp:txXfrm>
    </dsp:sp>
    <dsp:sp modelId="{390F2952-36D9-4B3E-8C9B-B74E2256342B}">
      <dsp:nvSpPr>
        <dsp:cNvPr id="0" name=""/>
        <dsp:cNvSpPr/>
      </dsp:nvSpPr>
      <dsp:spPr>
        <a:xfrm>
          <a:off x="2971796" y="4616686"/>
          <a:ext cx="2642489" cy="80595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BOT</a:t>
          </a:r>
          <a:endParaRPr lang="en-US" sz="2200" kern="1200" dirty="0"/>
        </a:p>
      </dsp:txBody>
      <dsp:txXfrm>
        <a:off x="2971796" y="4616686"/>
        <a:ext cx="2642489" cy="805959"/>
      </dsp:txXfrm>
    </dsp:sp>
    <dsp:sp modelId="{6BAEADC6-32C7-423B-967F-F57826758BC0}">
      <dsp:nvSpPr>
        <dsp:cNvPr id="0" name=""/>
        <dsp:cNvSpPr/>
      </dsp:nvSpPr>
      <dsp:spPr>
        <a:xfrm>
          <a:off x="5488239" y="3557931"/>
          <a:ext cx="2642489" cy="80595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Appeal Hearing notification</a:t>
          </a:r>
          <a:endParaRPr lang="en-US" sz="2200" kern="1200" dirty="0"/>
        </a:p>
      </dsp:txBody>
      <dsp:txXfrm>
        <a:off x="5488239" y="3557931"/>
        <a:ext cx="2642489" cy="805959"/>
      </dsp:txXfrm>
    </dsp:sp>
    <dsp:sp modelId="{CEE7B845-D037-4D72-831A-063C3631BD25}">
      <dsp:nvSpPr>
        <dsp:cNvPr id="0" name=""/>
        <dsp:cNvSpPr/>
      </dsp:nvSpPr>
      <dsp:spPr>
        <a:xfrm>
          <a:off x="5488239" y="1736428"/>
          <a:ext cx="2642489" cy="805959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Member</a:t>
          </a:r>
          <a:endParaRPr lang="en-US" sz="2200" kern="1200" dirty="0"/>
        </a:p>
      </dsp:txBody>
      <dsp:txXfrm>
        <a:off x="5488239" y="1736428"/>
        <a:ext cx="2642489" cy="805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81A8A81-611E-4401-A1F9-99C1DEA75C0F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B087743-2229-4803-9E91-F93E9C214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04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5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3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5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8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3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06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7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8F85A-9BDB-4561-8E0B-6F619AC0C286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FB13-C491-4BD8-98F3-434684DDD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3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Disciplinary Process</a:t>
            </a:r>
            <a:br>
              <a:rPr lang="en-US" sz="53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u="sng" dirty="0" smtClean="0">
                <a:solidFill>
                  <a:srgbClr val="FF0000"/>
                </a:solidFill>
              </a:rPr>
              <a:t>Canteen Violation’s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B0F0"/>
                </a:solidFill>
              </a:rPr>
              <a:t>Eboard / Bot training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799"/>
            <a:ext cx="6400800" cy="842687"/>
          </a:xfrm>
        </p:spPr>
        <p:txBody>
          <a:bodyPr>
            <a:normAutofit/>
          </a:bodyPr>
          <a:lstStyle/>
          <a:p>
            <a:r>
              <a:rPr lang="en-US" dirty="0" smtClean="0"/>
              <a:t>      </a:t>
            </a:r>
            <a:r>
              <a:rPr lang="en-US" b="1" dirty="0" smtClean="0">
                <a:solidFill>
                  <a:srgbClr val="FF0000"/>
                </a:solidFill>
              </a:rPr>
              <a:t>Flow Chart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Home\AppData\Local\Microsoft\Windows\INetCache\IE\NV7ISBH4\Scale-Free-Download-PN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0"/>
            <a:ext cx="1769499" cy="1528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6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27148615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000" y="3810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Upon receipt of the appeal request from the member, the BOT within 5 days sends a letter by certified mail with the date, time and place of the appeal hearing to the member.</a:t>
            </a:r>
            <a:endParaRPr lang="en-US" sz="2400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6934200" y="2743200"/>
            <a:ext cx="258237" cy="648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11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47922698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more formal meeting is held with the member and any witnesses before the entire board of trustees.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28205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33510321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14866" y="990600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At the end of the hearing the Board deliberates and renders a decision. The decision is given to the Member</a:t>
            </a:r>
          </a:p>
          <a:p>
            <a:pPr algn="ctr"/>
            <a:r>
              <a:rPr lang="en-US" sz="4000" dirty="0" smtClean="0"/>
              <a:t>And a certified letter is sent with the  </a:t>
            </a:r>
            <a:r>
              <a:rPr lang="en-US" sz="4000" dirty="0"/>
              <a:t>f</a:t>
            </a:r>
            <a:r>
              <a:rPr lang="en-US" sz="4000" dirty="0" smtClean="0"/>
              <a:t>inal and binding decision of the BOT.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There Are No Further Appeals  Permitted.</a:t>
            </a:r>
          </a:p>
        </p:txBody>
      </p:sp>
    </p:spTree>
    <p:extLst>
      <p:ext uri="{BB962C8B-B14F-4D97-AF65-F5344CB8AC3E}">
        <p14:creationId xmlns:p14="http://schemas.microsoft.com/office/powerpoint/2010/main" val="158343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08099575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Canteen Violation Flow Chart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1066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Printed handout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5334000"/>
            <a:ext cx="601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have any questions please contact your district Commander or JA. Or feel free to call the Department JA at</a:t>
            </a:r>
          </a:p>
          <a:p>
            <a:pPr algn="ctr"/>
            <a:r>
              <a:rPr lang="en-US" dirty="0" smtClean="0"/>
              <a:t>419-306-5350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12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8489732"/>
              </p:ext>
            </p:extLst>
          </p:nvPr>
        </p:nvGraphicFramePr>
        <p:xfrm>
          <a:off x="76200" y="1397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381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 Canteen Violation is a violation of the Clubrooms Posted Rules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25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11406664"/>
              </p:ext>
            </p:extLst>
          </p:nvPr>
        </p:nvGraphicFramePr>
        <p:xfrm>
          <a:off x="76200" y="1397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Canteen Violations are written on a standard form and turned into the Trustees </a:t>
            </a:r>
            <a:r>
              <a:rPr lang="en-US" sz="2400" u="sng" dirty="0" smtClean="0"/>
              <a:t>within 15 days of the violation</a:t>
            </a:r>
            <a:r>
              <a:rPr lang="en-US" sz="2400" dirty="0" smtClean="0"/>
              <a:t>. Or it is Refused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365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31993477"/>
              </p:ext>
            </p:extLst>
          </p:nvPr>
        </p:nvGraphicFramePr>
        <p:xfrm>
          <a:off x="76200" y="1397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46482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Chairman of the Trustees verifies the form is filled out correctly and is signed. A notification letter is sent by certified </a:t>
            </a:r>
            <a:r>
              <a:rPr lang="en-US" sz="2400" dirty="0"/>
              <a:t>mail </a:t>
            </a:r>
            <a:r>
              <a:rPr lang="en-US" dirty="0"/>
              <a:t>(</a:t>
            </a:r>
            <a:r>
              <a:rPr lang="en-US" dirty="0" smtClean="0"/>
              <a:t>within 5 days of receiving the complaint)</a:t>
            </a:r>
            <a:r>
              <a:rPr lang="en-US" sz="2400" dirty="0" smtClean="0"/>
              <a:t> listing the date, time and place of the meeting before the 3 member panel. Copies of all charges must be included with the letter.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6722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102633873"/>
              </p:ext>
            </p:extLst>
          </p:nvPr>
        </p:nvGraphicFramePr>
        <p:xfrm>
          <a:off x="76200" y="13970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04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On the specified date and time the member meets before the 3 member disciplinary panel along with any witnesses for an informal hearing.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34122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02077814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04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After the meeting the panel deliberates and makes a decision as to guilt or innocence as well as any punishment if applicable.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9671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3535442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381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Panels decision is given to the </a:t>
            </a:r>
            <a:r>
              <a:rPr lang="en-US" sz="2400" dirty="0" smtClean="0"/>
              <a:t>member </a:t>
            </a:r>
            <a:r>
              <a:rPr lang="en-US" dirty="0" smtClean="0"/>
              <a:t>(if still present) </a:t>
            </a:r>
            <a:r>
              <a:rPr lang="en-US" sz="2400" dirty="0" smtClean="0"/>
              <a:t>as well as </a:t>
            </a:r>
            <a:r>
              <a:rPr lang="en-US" sz="2400" dirty="0" smtClean="0"/>
              <a:t>in written form to</a:t>
            </a:r>
            <a:r>
              <a:rPr lang="en-US" sz="2400" dirty="0" smtClean="0"/>
              <a:t> </a:t>
            </a:r>
            <a:r>
              <a:rPr lang="en-US" sz="2400" dirty="0" smtClean="0"/>
              <a:t>the Board of Trustees for consideration.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0028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41655796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3048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BOT, after receiving the panels recommendation may accept it as is or lessen the Panels recommended penalty but they cannot harshen it. Once a decision has been made by the board through majority vote a certified letter is sent to the member from the board with its decision.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815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46996339"/>
              </p:ext>
            </p:extLst>
          </p:nvPr>
        </p:nvGraphicFramePr>
        <p:xfrm>
          <a:off x="76200" y="0"/>
          <a:ext cx="8991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5334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2667" y="381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member within 15 days of receipt of the letter has a right to appeal the </a:t>
            </a:r>
            <a:r>
              <a:rPr lang="en-US" sz="2400" dirty="0" smtClean="0"/>
              <a:t>3 member panels </a:t>
            </a:r>
            <a:r>
              <a:rPr lang="en-US" sz="2400" dirty="0"/>
              <a:t>decision. If the member chooses </a:t>
            </a:r>
            <a:r>
              <a:rPr lang="en-US" sz="2400" dirty="0" smtClean="0"/>
              <a:t>to appeal the panels recommended punishment. The member must send or present a </a:t>
            </a:r>
            <a:r>
              <a:rPr lang="en-US" sz="2400" dirty="0"/>
              <a:t>letter requesting an appeal </a:t>
            </a:r>
            <a:r>
              <a:rPr lang="en-US" sz="2400" dirty="0" smtClean="0"/>
              <a:t>hearing to the BOT.  </a:t>
            </a:r>
            <a:endParaRPr lang="en-US" sz="2400" dirty="0"/>
          </a:p>
        </p:txBody>
      </p:sp>
      <p:sp>
        <p:nvSpPr>
          <p:cNvPr id="10" name="Right Arrow 9"/>
          <p:cNvSpPr/>
          <p:nvPr/>
        </p:nvSpPr>
        <p:spPr>
          <a:xfrm>
            <a:off x="5525264" y="5570474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6200000">
            <a:off x="5972134" y="4527041"/>
            <a:ext cx="6096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>
            <a:off x="7391400" y="3810000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0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541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Disciplinary Process  Canteen Violation’s  Eboard / Bot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67</cp:revision>
  <cp:lastPrinted>2021-02-09T13:02:43Z</cp:lastPrinted>
  <dcterms:created xsi:type="dcterms:W3CDTF">2019-10-20T10:42:09Z</dcterms:created>
  <dcterms:modified xsi:type="dcterms:W3CDTF">2021-12-27T14:05:29Z</dcterms:modified>
</cp:coreProperties>
</file>