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3" r:id="rId4"/>
  </p:sldMasterIdLst>
  <p:notesMasterIdLst>
    <p:notesMasterId r:id="rId15"/>
  </p:notesMasterIdLst>
  <p:handoutMasterIdLst>
    <p:handoutMasterId r:id="rId16"/>
  </p:handoutMasterIdLst>
  <p:sldIdLst>
    <p:sldId id="329" r:id="rId5"/>
    <p:sldId id="330" r:id="rId6"/>
    <p:sldId id="347" r:id="rId7"/>
    <p:sldId id="348" r:id="rId8"/>
    <p:sldId id="349" r:id="rId9"/>
    <p:sldId id="350" r:id="rId10"/>
    <p:sldId id="339" r:id="rId11"/>
    <p:sldId id="340" r:id="rId12"/>
    <p:sldId id="345" r:id="rId13"/>
    <p:sldId id="346" r:id="rId1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a Lathroum" initials="" lastIdx="1" clrIdx="0"/>
  <p:cmAuthor id="2" name="Colondra Etheredge"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36618-073F-4FE4-B4BD-85F8710BED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297517-086E-D048-953D-493741775B57}">
      <dgm:prSet custT="1"/>
      <dgm:spPr/>
      <dgm:t>
        <a:bodyPr/>
        <a:lstStyle/>
        <a:p>
          <a:pPr>
            <a:lnSpc>
              <a:spcPct val="100000"/>
            </a:lnSpc>
            <a:defRPr cap="all"/>
          </a:pPr>
          <a:r>
            <a:rPr lang="en-US" altLang="en-US" sz="2000" dirty="0"/>
            <a:t>National Values</a:t>
          </a:r>
        </a:p>
      </dgm:t>
    </dgm:pt>
    <dgm:pt modelId="{1D0005AB-78A1-174D-B553-2532D55CF254}" type="parTrans" cxnId="{3A95B1A6-2A5D-8048-8D80-9509E02705A4}">
      <dgm:prSet/>
      <dgm:spPr/>
      <dgm:t>
        <a:bodyPr/>
        <a:lstStyle/>
        <a:p>
          <a:endParaRPr lang="en-US"/>
        </a:p>
      </dgm:t>
    </dgm:pt>
    <dgm:pt modelId="{05302293-88F8-7C4D-92E4-859D0B97477F}" type="sibTrans" cxnId="{3A95B1A6-2A5D-8048-8D80-9509E02705A4}">
      <dgm:prSet/>
      <dgm:spPr/>
      <dgm:t>
        <a:bodyPr/>
        <a:lstStyle/>
        <a:p>
          <a:endParaRPr lang="en-US"/>
        </a:p>
      </dgm:t>
    </dgm:pt>
    <dgm:pt modelId="{B0CF2E8E-D5CF-994F-ADF0-0C3D1CE9F7DB}">
      <dgm:prSet custT="1"/>
      <dgm:spPr/>
      <dgm:t>
        <a:bodyPr/>
        <a:lstStyle/>
        <a:p>
          <a:pPr>
            <a:lnSpc>
              <a:spcPct val="100000"/>
            </a:lnSpc>
            <a:defRPr cap="all"/>
          </a:pPr>
          <a:r>
            <a:rPr lang="en-US" altLang="en-US" sz="2000" dirty="0"/>
            <a:t>National District Values</a:t>
          </a:r>
        </a:p>
      </dgm:t>
    </dgm:pt>
    <dgm:pt modelId="{D2546291-F7E5-4F4F-8C68-94C277EA23F7}" type="parTrans" cxnId="{58BB8C50-1316-B743-954F-705DAC655CBE}">
      <dgm:prSet/>
      <dgm:spPr/>
      <dgm:t>
        <a:bodyPr/>
        <a:lstStyle/>
        <a:p>
          <a:endParaRPr lang="en-US"/>
        </a:p>
      </dgm:t>
    </dgm:pt>
    <dgm:pt modelId="{EFD4B5A8-BE26-8646-9997-0150522DD556}" type="sibTrans" cxnId="{58BB8C50-1316-B743-954F-705DAC655CBE}">
      <dgm:prSet/>
      <dgm:spPr/>
      <dgm:t>
        <a:bodyPr/>
        <a:lstStyle/>
        <a:p>
          <a:endParaRPr lang="en-US"/>
        </a:p>
      </dgm:t>
    </dgm:pt>
    <dgm:pt modelId="{4B816BD5-2048-0C49-B180-012A1E799C55}">
      <dgm:prSet custT="1"/>
      <dgm:spPr/>
      <dgm:t>
        <a:bodyPr/>
        <a:lstStyle/>
        <a:p>
          <a:pPr>
            <a:lnSpc>
              <a:spcPct val="100000"/>
            </a:lnSpc>
            <a:defRPr cap="all"/>
          </a:pPr>
          <a:r>
            <a:rPr lang="en-US" altLang="en-US" sz="2000" dirty="0"/>
            <a:t> Department (statewide) Values</a:t>
          </a:r>
        </a:p>
      </dgm:t>
    </dgm:pt>
    <dgm:pt modelId="{390C65F9-AC42-BA48-BEAD-970B4B1E1AC5}" type="parTrans" cxnId="{77D4AF13-44ED-FA43-9AA9-BD577BA7F016}">
      <dgm:prSet/>
      <dgm:spPr/>
      <dgm:t>
        <a:bodyPr/>
        <a:lstStyle/>
        <a:p>
          <a:endParaRPr lang="en-US"/>
        </a:p>
      </dgm:t>
    </dgm:pt>
    <dgm:pt modelId="{EA44F56D-96ED-B841-84DB-4B78F7871F36}" type="sibTrans" cxnId="{77D4AF13-44ED-FA43-9AA9-BD577BA7F016}">
      <dgm:prSet/>
      <dgm:spPr/>
      <dgm:t>
        <a:bodyPr/>
        <a:lstStyle/>
        <a:p>
          <a:endParaRPr lang="en-US"/>
        </a:p>
      </dgm:t>
    </dgm:pt>
    <dgm:pt modelId="{2E1152CC-1112-AC40-8BE3-EE44F5558553}">
      <dgm:prSet custT="1"/>
      <dgm:spPr/>
      <dgm:t>
        <a:bodyPr/>
        <a:lstStyle/>
        <a:p>
          <a:pPr>
            <a:lnSpc>
              <a:spcPct val="100000"/>
            </a:lnSpc>
            <a:defRPr cap="all"/>
          </a:pPr>
          <a:r>
            <a:rPr lang="en-US" altLang="en-US" sz="2000" dirty="0"/>
            <a:t>Post (Local) Values</a:t>
          </a:r>
        </a:p>
      </dgm:t>
    </dgm:pt>
    <dgm:pt modelId="{D2C898A0-33D7-994F-A501-5A7E4780105E}" type="parTrans" cxnId="{626D13B5-CB26-A14B-A40E-0475A6EDACB0}">
      <dgm:prSet/>
      <dgm:spPr/>
      <dgm:t>
        <a:bodyPr/>
        <a:lstStyle/>
        <a:p>
          <a:endParaRPr lang="en-US"/>
        </a:p>
      </dgm:t>
    </dgm:pt>
    <dgm:pt modelId="{CD162DE4-CD26-8A42-BE19-4FD897DA7927}" type="sibTrans" cxnId="{626D13B5-CB26-A14B-A40E-0475A6EDACB0}">
      <dgm:prSet/>
      <dgm:spPr/>
      <dgm:t>
        <a:bodyPr/>
        <a:lstStyle/>
        <a:p>
          <a:endParaRPr lang="en-US"/>
        </a:p>
      </dgm:t>
    </dgm:pt>
    <dgm:pt modelId="{4BE8D474-AC6D-405C-A430-428792BAC94C}" type="pres">
      <dgm:prSet presAssocID="{C9D36618-073F-4FE4-B4BD-85F8710BED10}" presName="linear" presStyleCnt="0">
        <dgm:presLayoutVars>
          <dgm:animLvl val="lvl"/>
          <dgm:resizeHandles val="exact"/>
        </dgm:presLayoutVars>
      </dgm:prSet>
      <dgm:spPr/>
    </dgm:pt>
    <dgm:pt modelId="{DD192060-E1BB-4F1E-82C5-4609E9755579}" type="pres">
      <dgm:prSet presAssocID="{DE297517-086E-D048-953D-493741775B57}" presName="parentText" presStyleLbl="node1" presStyleIdx="0" presStyleCnt="4" custScaleY="46904" custLinFactY="-48377" custLinFactNeighborY="-100000">
        <dgm:presLayoutVars>
          <dgm:chMax val="0"/>
          <dgm:bulletEnabled val="1"/>
        </dgm:presLayoutVars>
      </dgm:prSet>
      <dgm:spPr/>
    </dgm:pt>
    <dgm:pt modelId="{9C21D51F-BBB3-401F-809B-43FCD7C6CDE9}" type="pres">
      <dgm:prSet presAssocID="{05302293-88F8-7C4D-92E4-859D0B97477F}" presName="spacer" presStyleCnt="0"/>
      <dgm:spPr/>
    </dgm:pt>
    <dgm:pt modelId="{7C38BB81-DD12-47C0-B63C-A99ABED8E0EB}" type="pres">
      <dgm:prSet presAssocID="{B0CF2E8E-D5CF-994F-ADF0-0C3D1CE9F7DB}" presName="parentText" presStyleLbl="node1" presStyleIdx="1" presStyleCnt="4" custScaleY="46904" custLinFactY="-48377" custLinFactNeighborY="-100000">
        <dgm:presLayoutVars>
          <dgm:chMax val="0"/>
          <dgm:bulletEnabled val="1"/>
        </dgm:presLayoutVars>
      </dgm:prSet>
      <dgm:spPr/>
    </dgm:pt>
    <dgm:pt modelId="{17511F59-AA81-48F9-ACB2-CC7D7429F6CC}" type="pres">
      <dgm:prSet presAssocID="{EFD4B5A8-BE26-8646-9997-0150522DD556}" presName="spacer" presStyleCnt="0"/>
      <dgm:spPr/>
    </dgm:pt>
    <dgm:pt modelId="{670CA134-316B-4C92-AC8D-0DCCE645A161}" type="pres">
      <dgm:prSet presAssocID="{4B816BD5-2048-0C49-B180-012A1E799C55}" presName="parentText" presStyleLbl="node1" presStyleIdx="2" presStyleCnt="4" custScaleY="46904" custLinFactY="-48377" custLinFactNeighborY="-100000">
        <dgm:presLayoutVars>
          <dgm:chMax val="0"/>
          <dgm:bulletEnabled val="1"/>
        </dgm:presLayoutVars>
      </dgm:prSet>
      <dgm:spPr/>
    </dgm:pt>
    <dgm:pt modelId="{6CCDF43B-AF8B-4245-9372-2B55C54C0CBF}" type="pres">
      <dgm:prSet presAssocID="{EA44F56D-96ED-B841-84DB-4B78F7871F36}" presName="spacer" presStyleCnt="0"/>
      <dgm:spPr/>
    </dgm:pt>
    <dgm:pt modelId="{9465464B-D115-47BF-A6D6-F52E6173F910}" type="pres">
      <dgm:prSet presAssocID="{2E1152CC-1112-AC40-8BE3-EE44F5558553}" presName="parentText" presStyleLbl="node1" presStyleIdx="3" presStyleCnt="4" custScaleY="46904" custLinFactY="-48377" custLinFactNeighborY="-100000">
        <dgm:presLayoutVars>
          <dgm:chMax val="0"/>
          <dgm:bulletEnabled val="1"/>
        </dgm:presLayoutVars>
      </dgm:prSet>
      <dgm:spPr/>
    </dgm:pt>
  </dgm:ptLst>
  <dgm:cxnLst>
    <dgm:cxn modelId="{77D4AF13-44ED-FA43-9AA9-BD577BA7F016}" srcId="{C9D36618-073F-4FE4-B4BD-85F8710BED10}" destId="{4B816BD5-2048-0C49-B180-012A1E799C55}" srcOrd="2" destOrd="0" parTransId="{390C65F9-AC42-BA48-BEAD-970B4B1E1AC5}" sibTransId="{EA44F56D-96ED-B841-84DB-4B78F7871F36}"/>
    <dgm:cxn modelId="{9831455B-2DE8-40DD-B2BC-7E909E9022EC}" type="presOf" srcId="{B0CF2E8E-D5CF-994F-ADF0-0C3D1CE9F7DB}" destId="{7C38BB81-DD12-47C0-B63C-A99ABED8E0EB}" srcOrd="0" destOrd="0" presId="urn:microsoft.com/office/officeart/2005/8/layout/vList2"/>
    <dgm:cxn modelId="{59194A65-7578-4F62-B13D-521D57FC941D}" type="presOf" srcId="{DE297517-086E-D048-953D-493741775B57}" destId="{DD192060-E1BB-4F1E-82C5-4609E9755579}" srcOrd="0" destOrd="0" presId="urn:microsoft.com/office/officeart/2005/8/layout/vList2"/>
    <dgm:cxn modelId="{58BB8C50-1316-B743-954F-705DAC655CBE}" srcId="{C9D36618-073F-4FE4-B4BD-85F8710BED10}" destId="{B0CF2E8E-D5CF-994F-ADF0-0C3D1CE9F7DB}" srcOrd="1" destOrd="0" parTransId="{D2546291-F7E5-4F4F-8C68-94C277EA23F7}" sibTransId="{EFD4B5A8-BE26-8646-9997-0150522DD556}"/>
    <dgm:cxn modelId="{C739C17C-10A5-421A-AFAC-0324E2328877}" type="presOf" srcId="{2E1152CC-1112-AC40-8BE3-EE44F5558553}" destId="{9465464B-D115-47BF-A6D6-F52E6173F910}" srcOrd="0" destOrd="0" presId="urn:microsoft.com/office/officeart/2005/8/layout/vList2"/>
    <dgm:cxn modelId="{3A95B1A6-2A5D-8048-8D80-9509E02705A4}" srcId="{C9D36618-073F-4FE4-B4BD-85F8710BED10}" destId="{DE297517-086E-D048-953D-493741775B57}" srcOrd="0" destOrd="0" parTransId="{1D0005AB-78A1-174D-B553-2532D55CF254}" sibTransId="{05302293-88F8-7C4D-92E4-859D0B97477F}"/>
    <dgm:cxn modelId="{626D13B5-CB26-A14B-A40E-0475A6EDACB0}" srcId="{C9D36618-073F-4FE4-B4BD-85F8710BED10}" destId="{2E1152CC-1112-AC40-8BE3-EE44F5558553}" srcOrd="3" destOrd="0" parTransId="{D2C898A0-33D7-994F-A501-5A7E4780105E}" sibTransId="{CD162DE4-CD26-8A42-BE19-4FD897DA7927}"/>
    <dgm:cxn modelId="{B62EFEC1-5BE5-41D1-9E14-A36B0DEE2FC7}" type="presOf" srcId="{C9D36618-073F-4FE4-B4BD-85F8710BED10}" destId="{4BE8D474-AC6D-405C-A430-428792BAC94C}" srcOrd="0" destOrd="0" presId="urn:microsoft.com/office/officeart/2005/8/layout/vList2"/>
    <dgm:cxn modelId="{501AE9FC-6BF5-4646-864D-AB0913D39CA3}" type="presOf" srcId="{4B816BD5-2048-0C49-B180-012A1E799C55}" destId="{670CA134-316B-4C92-AC8D-0DCCE645A161}" srcOrd="0" destOrd="0" presId="urn:microsoft.com/office/officeart/2005/8/layout/vList2"/>
    <dgm:cxn modelId="{C3C1167C-2864-4274-8B2B-350B48453FB6}" type="presParOf" srcId="{4BE8D474-AC6D-405C-A430-428792BAC94C}" destId="{DD192060-E1BB-4F1E-82C5-4609E9755579}" srcOrd="0" destOrd="0" presId="urn:microsoft.com/office/officeart/2005/8/layout/vList2"/>
    <dgm:cxn modelId="{05536114-94E3-49E7-BCC0-36EED705B444}" type="presParOf" srcId="{4BE8D474-AC6D-405C-A430-428792BAC94C}" destId="{9C21D51F-BBB3-401F-809B-43FCD7C6CDE9}" srcOrd="1" destOrd="0" presId="urn:microsoft.com/office/officeart/2005/8/layout/vList2"/>
    <dgm:cxn modelId="{22B753C3-0320-4A16-97FB-9A52EE43FAA7}" type="presParOf" srcId="{4BE8D474-AC6D-405C-A430-428792BAC94C}" destId="{7C38BB81-DD12-47C0-B63C-A99ABED8E0EB}" srcOrd="2" destOrd="0" presId="urn:microsoft.com/office/officeart/2005/8/layout/vList2"/>
    <dgm:cxn modelId="{A2030B1E-A95F-4EA6-9156-574FD6A49ADB}" type="presParOf" srcId="{4BE8D474-AC6D-405C-A430-428792BAC94C}" destId="{17511F59-AA81-48F9-ACB2-CC7D7429F6CC}" srcOrd="3" destOrd="0" presId="urn:microsoft.com/office/officeart/2005/8/layout/vList2"/>
    <dgm:cxn modelId="{6B6FA43C-CE0E-4CDB-A8A5-A00992E4AC74}" type="presParOf" srcId="{4BE8D474-AC6D-405C-A430-428792BAC94C}" destId="{670CA134-316B-4C92-AC8D-0DCCE645A161}" srcOrd="4" destOrd="0" presId="urn:microsoft.com/office/officeart/2005/8/layout/vList2"/>
    <dgm:cxn modelId="{896EFA71-C5E3-4025-8431-0ED2D6E7DE58}" type="presParOf" srcId="{4BE8D474-AC6D-405C-A430-428792BAC94C}" destId="{6CCDF43B-AF8B-4245-9372-2B55C54C0CBF}" srcOrd="5" destOrd="0" presId="urn:microsoft.com/office/officeart/2005/8/layout/vList2"/>
    <dgm:cxn modelId="{EF8C688B-0A0C-4A4C-8FEB-14187AE22C09}" type="presParOf" srcId="{4BE8D474-AC6D-405C-A430-428792BAC94C}" destId="{9465464B-D115-47BF-A6D6-F52E6173F91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92060-E1BB-4F1E-82C5-4609E9755579}">
      <dsp:nvSpPr>
        <dsp:cNvPr id="0" name=""/>
        <dsp:cNvSpPr/>
      </dsp:nvSpPr>
      <dsp:spPr>
        <a:xfrm>
          <a:off x="0" y="125992"/>
          <a:ext cx="6745288" cy="5707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defRPr cap="all"/>
          </a:pPr>
          <a:r>
            <a:rPr lang="en-US" altLang="en-US" sz="2000" kern="1200" dirty="0"/>
            <a:t>National Values</a:t>
          </a:r>
        </a:p>
      </dsp:txBody>
      <dsp:txXfrm>
        <a:off x="27861" y="153853"/>
        <a:ext cx="6689566" cy="515005"/>
      </dsp:txXfrm>
    </dsp:sp>
    <dsp:sp modelId="{7C38BB81-DD12-47C0-B63C-A99ABED8E0EB}">
      <dsp:nvSpPr>
        <dsp:cNvPr id="0" name=""/>
        <dsp:cNvSpPr/>
      </dsp:nvSpPr>
      <dsp:spPr>
        <a:xfrm>
          <a:off x="0" y="883920"/>
          <a:ext cx="6745288" cy="5707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defRPr cap="all"/>
          </a:pPr>
          <a:r>
            <a:rPr lang="en-US" altLang="en-US" sz="2000" kern="1200" dirty="0"/>
            <a:t>National District Values</a:t>
          </a:r>
        </a:p>
      </dsp:txBody>
      <dsp:txXfrm>
        <a:off x="27861" y="911781"/>
        <a:ext cx="6689566" cy="515005"/>
      </dsp:txXfrm>
    </dsp:sp>
    <dsp:sp modelId="{670CA134-316B-4C92-AC8D-0DCCE645A161}">
      <dsp:nvSpPr>
        <dsp:cNvPr id="0" name=""/>
        <dsp:cNvSpPr/>
      </dsp:nvSpPr>
      <dsp:spPr>
        <a:xfrm>
          <a:off x="0" y="1641848"/>
          <a:ext cx="6745288" cy="5707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defRPr cap="all"/>
          </a:pPr>
          <a:r>
            <a:rPr lang="en-US" altLang="en-US" sz="2000" kern="1200" dirty="0"/>
            <a:t> Department (statewide) Values</a:t>
          </a:r>
        </a:p>
      </dsp:txBody>
      <dsp:txXfrm>
        <a:off x="27861" y="1669709"/>
        <a:ext cx="6689566" cy="515005"/>
      </dsp:txXfrm>
    </dsp:sp>
    <dsp:sp modelId="{9465464B-D115-47BF-A6D6-F52E6173F910}">
      <dsp:nvSpPr>
        <dsp:cNvPr id="0" name=""/>
        <dsp:cNvSpPr/>
      </dsp:nvSpPr>
      <dsp:spPr>
        <a:xfrm>
          <a:off x="0" y="2399776"/>
          <a:ext cx="6745288" cy="5707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defRPr cap="all"/>
          </a:pPr>
          <a:r>
            <a:rPr lang="en-US" altLang="en-US" sz="2000" kern="1200" dirty="0"/>
            <a:t>Post (Local) Values</a:t>
          </a:r>
        </a:p>
      </dsp:txBody>
      <dsp:txXfrm>
        <a:off x="27861" y="2427637"/>
        <a:ext cx="6689566" cy="5150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E4E93421-650F-8300-0557-3C3D80A17615}"/>
              </a:ext>
            </a:extLst>
          </p:cNvPr>
          <p:cNvSpPr>
            <a:spLocks noGrp="1" noChangeArrowheads="1"/>
          </p:cNvSpPr>
          <p:nvPr>
            <p:ph type="hdr" sz="quarter"/>
          </p:nvPr>
        </p:nvSpPr>
        <p:spPr bwMode="auto">
          <a:xfrm>
            <a:off x="1" y="0"/>
            <a:ext cx="3036636" cy="466943"/>
          </a:xfrm>
          <a:prstGeom prst="rect">
            <a:avLst/>
          </a:prstGeom>
          <a:noFill/>
          <a:ln>
            <a:noFill/>
          </a:ln>
          <a:effectLst/>
        </p:spPr>
        <p:txBody>
          <a:bodyPr vert="horz" wrap="square" lIns="91827" tIns="45912" rIns="91827" bIns="45912" numCol="1" anchor="t" anchorCtr="0" compatLnSpc="1">
            <a:prstTxWarp prst="textNoShape">
              <a:avLst/>
            </a:prstTxWarp>
          </a:bodyPr>
          <a:lstStyle>
            <a:lvl1pPr defTabSz="919082" eaLnBrk="0" fontAlgn="auto" hangingPunct="0">
              <a:spcBef>
                <a:spcPts val="0"/>
              </a:spcBef>
              <a:spcAft>
                <a:spcPts val="0"/>
              </a:spcAft>
              <a:defRPr kumimoji="0" sz="1100">
                <a:latin typeface="Times New Roman" pitchFamily="18" charset="0"/>
              </a:defRPr>
            </a:lvl1pPr>
          </a:lstStyle>
          <a:p>
            <a:pPr>
              <a:defRPr/>
            </a:pPr>
            <a:endParaRPr lang="en-US"/>
          </a:p>
        </p:txBody>
      </p:sp>
      <p:sp>
        <p:nvSpPr>
          <p:cNvPr id="15363" name="Rectangle 1027">
            <a:extLst>
              <a:ext uri="{FF2B5EF4-FFF2-40B4-BE49-F238E27FC236}">
                <a16:creationId xmlns:a16="http://schemas.microsoft.com/office/drawing/2014/main" id="{DA6F03D0-C679-0E37-14E4-C6441D714C95}"/>
              </a:ext>
            </a:extLst>
          </p:cNvPr>
          <p:cNvSpPr>
            <a:spLocks noGrp="1" noChangeArrowheads="1"/>
          </p:cNvSpPr>
          <p:nvPr>
            <p:ph type="dt" sz="quarter" idx="1"/>
          </p:nvPr>
        </p:nvSpPr>
        <p:spPr bwMode="auto">
          <a:xfrm>
            <a:off x="3973765" y="0"/>
            <a:ext cx="3036635" cy="466943"/>
          </a:xfrm>
          <a:prstGeom prst="rect">
            <a:avLst/>
          </a:prstGeom>
          <a:noFill/>
          <a:ln>
            <a:noFill/>
          </a:ln>
          <a:effectLst/>
        </p:spPr>
        <p:txBody>
          <a:bodyPr vert="horz" wrap="square" lIns="91827" tIns="45912" rIns="91827" bIns="45912" numCol="1" anchor="t" anchorCtr="0" compatLnSpc="1">
            <a:prstTxWarp prst="textNoShape">
              <a:avLst/>
            </a:prstTxWarp>
          </a:bodyPr>
          <a:lstStyle>
            <a:lvl1pPr algn="r" defTabSz="919082" eaLnBrk="0" fontAlgn="auto" hangingPunct="0">
              <a:spcBef>
                <a:spcPts val="0"/>
              </a:spcBef>
              <a:spcAft>
                <a:spcPts val="0"/>
              </a:spcAft>
              <a:defRPr kumimoji="0" sz="1100">
                <a:latin typeface="Times New Roman" pitchFamily="18" charset="0"/>
              </a:defRPr>
            </a:lvl1pPr>
          </a:lstStyle>
          <a:p>
            <a:pPr>
              <a:defRPr/>
            </a:pPr>
            <a:endParaRPr lang="en-US"/>
          </a:p>
        </p:txBody>
      </p:sp>
      <p:sp>
        <p:nvSpPr>
          <p:cNvPr id="15364" name="Rectangle 1028">
            <a:extLst>
              <a:ext uri="{FF2B5EF4-FFF2-40B4-BE49-F238E27FC236}">
                <a16:creationId xmlns:a16="http://schemas.microsoft.com/office/drawing/2014/main" id="{CFCB6116-6BD9-440E-0D0C-BE644899F3BA}"/>
              </a:ext>
            </a:extLst>
          </p:cNvPr>
          <p:cNvSpPr>
            <a:spLocks noGrp="1" noChangeArrowheads="1"/>
          </p:cNvSpPr>
          <p:nvPr>
            <p:ph type="ftr" sz="quarter" idx="2"/>
          </p:nvPr>
        </p:nvSpPr>
        <p:spPr bwMode="auto">
          <a:xfrm>
            <a:off x="1" y="8829457"/>
            <a:ext cx="3036636" cy="466943"/>
          </a:xfrm>
          <a:prstGeom prst="rect">
            <a:avLst/>
          </a:prstGeom>
          <a:noFill/>
          <a:ln>
            <a:noFill/>
          </a:ln>
          <a:effectLst/>
        </p:spPr>
        <p:txBody>
          <a:bodyPr vert="horz" wrap="square" lIns="91827" tIns="45912" rIns="91827" bIns="45912" numCol="1" anchor="b" anchorCtr="0" compatLnSpc="1">
            <a:prstTxWarp prst="textNoShape">
              <a:avLst/>
            </a:prstTxWarp>
          </a:bodyPr>
          <a:lstStyle>
            <a:lvl1pPr defTabSz="919082" eaLnBrk="0" fontAlgn="auto" hangingPunct="0">
              <a:spcBef>
                <a:spcPts val="0"/>
              </a:spcBef>
              <a:spcAft>
                <a:spcPts val="0"/>
              </a:spcAft>
              <a:defRPr kumimoji="0" sz="1100">
                <a:latin typeface="Times New Roman" pitchFamily="18" charset="0"/>
              </a:defRPr>
            </a:lvl1pPr>
          </a:lstStyle>
          <a:p>
            <a:pPr>
              <a:defRPr/>
            </a:pPr>
            <a:endParaRPr lang="en-US"/>
          </a:p>
        </p:txBody>
      </p:sp>
      <p:sp>
        <p:nvSpPr>
          <p:cNvPr id="15365" name="Rectangle 1029">
            <a:extLst>
              <a:ext uri="{FF2B5EF4-FFF2-40B4-BE49-F238E27FC236}">
                <a16:creationId xmlns:a16="http://schemas.microsoft.com/office/drawing/2014/main" id="{7E7E50B9-D37A-AFAE-0D70-CCE07FD235DE}"/>
              </a:ext>
            </a:extLst>
          </p:cNvPr>
          <p:cNvSpPr>
            <a:spLocks noGrp="1" noChangeArrowheads="1"/>
          </p:cNvSpPr>
          <p:nvPr>
            <p:ph type="sldNum" sz="quarter" idx="3"/>
          </p:nvPr>
        </p:nvSpPr>
        <p:spPr bwMode="auto">
          <a:xfrm>
            <a:off x="3973765" y="8829457"/>
            <a:ext cx="3036635" cy="466943"/>
          </a:xfrm>
          <a:prstGeom prst="rect">
            <a:avLst/>
          </a:prstGeom>
          <a:noFill/>
          <a:ln>
            <a:noFill/>
          </a:ln>
          <a:effectLst/>
        </p:spPr>
        <p:txBody>
          <a:bodyPr vert="horz" wrap="square" lIns="91827" tIns="45912" rIns="91827" bIns="45912" numCol="1" anchor="b" anchorCtr="0" compatLnSpc="1">
            <a:prstTxWarp prst="textNoShape">
              <a:avLst/>
            </a:prstTxWarp>
          </a:bodyPr>
          <a:lstStyle>
            <a:lvl1pPr algn="r" defTabSz="918115">
              <a:defRPr sz="1100">
                <a:latin typeface="Times New Roman" panose="02020603050405020304" pitchFamily="18" charset="0"/>
              </a:defRPr>
            </a:lvl1pPr>
          </a:lstStyle>
          <a:p>
            <a:pPr>
              <a:defRPr/>
            </a:pPr>
            <a:fld id="{5C230AE8-5BC4-DE49-AA4D-B09ACB534D1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2T16:14:11.2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229 131,'6'-6,"1"0,0 1,0 0,0 1,1 0,0 0,0 0,0 1,0 0,0 1,1-1,-1 2,1-1,9 1,577-24,-458 24,1084 1,-515 2,-631-5,113-20,27-3,99 25,-155 3,-149-2,-5-1,-1 0,0 1,0 0,0 0,0 0,0 1,0-1,0 1,0 0,0 0,0 1,0-1,6 4,-36 10,81-1,100 13,-65-14,587 74,-392-56,-202-24,47 7,-115-11,-1 1,1 0,-1 1,0 1,0 0,22 13,-33-16,0-1,0 1,0 0,-1 0,1 0,-1 0,0 0,1 0,-1 1,-1-1,1 1,0-1,-1 1,0 0,0 0,0 0,1 6,-1 9,0-1,-2 30,-1-20,3-19,-2-1,1 1,-1-1,-1 0,1 0,-2 1,1-1,-1 0,0-1,0 1,-1 0,0-1,-1 0,0 0,0 0,0-1,-1 0,1 0,-2 0,1 0,-13 7,-11 7,0-2,-1-1,-1-1,0-2,-1-2,-1 0,1-3,-2 0,-44 4,-38-1,-167-4,134-10,-104 1,204 4,0 2,0 2,-50 14,21 5,-114 53,-45 16,206-87,0-1,-1-2,-50 1,40-3,-51 9,2 2,0-3,-138-4,-18 1,-101 13,-142 13,-301 4,706-39,-100-13,170 11,-42-5,-83-23,-90-36,226 65,-1 0,1 0,0 0,-1-1,1 1,0-2,0 1,-5-5,9 7,1 0,-1 0,0 0,0 0,1 0,-1 0,1 0,-1-1,1 1,-1 0,1 0,0-1,0 1,-1 0,1-1,0 1,0 0,0-1,0 1,1 0,-1 0,0-1,1 1,-1 0,0 0,1-1,0 1,-1 0,1 0,0 0,-1 0,1 0,0 0,0 0,0 0,0 0,0 0,0 0,0 1,0-1,2-1,9-6,0 0,0 0,0 2,1-1,0 1,0 1,20-5,105-19,-116 25,214-27,299-1,-447 29,-40 1,211 3,-244 1,0 1,0 1,27 10,-26-8,0-1,0 0,27 3,351-1,-217-11,123-9,5-1,-74 2,-7-1,1011 14,-955-15,-10 1,211 15,318-4,-369-26,-92 4,-192 17,332-11,-53-7,-103 1,452 20,-404 7,470-3,-779 3,-1 3,95 22,21 3,15-3,49 5,-147-21,-44-6,65 2,413-9,-971 14,2 0,-864-26,128-1,-60-16,889 18,-968-47,1298 59,-1019-54,496 20,172 13,-704-35,934 50,-754-20,-534 14,884 15,507-3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7F3E301-294E-0EA3-C14D-C8BBF180E429}"/>
              </a:ext>
            </a:extLst>
          </p:cNvPr>
          <p:cNvSpPr>
            <a:spLocks noGrp="1" noChangeArrowheads="1"/>
          </p:cNvSpPr>
          <p:nvPr>
            <p:ph type="hdr" sz="quarter"/>
          </p:nvPr>
        </p:nvSpPr>
        <p:spPr bwMode="auto">
          <a:xfrm>
            <a:off x="1" y="0"/>
            <a:ext cx="3036636" cy="466943"/>
          </a:xfrm>
          <a:prstGeom prst="rect">
            <a:avLst/>
          </a:prstGeom>
          <a:noFill/>
          <a:ln>
            <a:noFill/>
          </a:ln>
          <a:effectLst/>
        </p:spPr>
        <p:txBody>
          <a:bodyPr vert="horz" wrap="square" lIns="91827" tIns="45912" rIns="91827" bIns="45912" numCol="1" anchor="t" anchorCtr="0" compatLnSpc="1">
            <a:prstTxWarp prst="textNoShape">
              <a:avLst/>
            </a:prstTxWarp>
          </a:bodyPr>
          <a:lstStyle>
            <a:lvl1pPr defTabSz="919082" eaLnBrk="0" fontAlgn="auto" hangingPunct="0">
              <a:spcBef>
                <a:spcPts val="0"/>
              </a:spcBef>
              <a:spcAft>
                <a:spcPts val="0"/>
              </a:spcAft>
              <a:defRPr kumimoji="0" sz="1100">
                <a:latin typeface="Times New Roman" pitchFamily="18" charset="0"/>
              </a:defRPr>
            </a:lvl1pPr>
          </a:lstStyle>
          <a:p>
            <a:pPr>
              <a:defRPr/>
            </a:pPr>
            <a:endParaRPr lang="en-US"/>
          </a:p>
        </p:txBody>
      </p:sp>
      <p:sp>
        <p:nvSpPr>
          <p:cNvPr id="17411" name="Rectangle 3">
            <a:extLst>
              <a:ext uri="{FF2B5EF4-FFF2-40B4-BE49-F238E27FC236}">
                <a16:creationId xmlns:a16="http://schemas.microsoft.com/office/drawing/2014/main" id="{65247A48-E525-29CB-2D62-1E391D7A5060}"/>
              </a:ext>
            </a:extLst>
          </p:cNvPr>
          <p:cNvSpPr>
            <a:spLocks noGrp="1" noChangeArrowheads="1"/>
          </p:cNvSpPr>
          <p:nvPr>
            <p:ph type="dt" idx="1"/>
          </p:nvPr>
        </p:nvSpPr>
        <p:spPr bwMode="auto">
          <a:xfrm>
            <a:off x="3973765" y="0"/>
            <a:ext cx="3036635" cy="466943"/>
          </a:xfrm>
          <a:prstGeom prst="rect">
            <a:avLst/>
          </a:prstGeom>
          <a:noFill/>
          <a:ln>
            <a:noFill/>
          </a:ln>
          <a:effectLst/>
        </p:spPr>
        <p:txBody>
          <a:bodyPr vert="horz" wrap="square" lIns="91827" tIns="45912" rIns="91827" bIns="45912" numCol="1" anchor="t" anchorCtr="0" compatLnSpc="1">
            <a:prstTxWarp prst="textNoShape">
              <a:avLst/>
            </a:prstTxWarp>
          </a:bodyPr>
          <a:lstStyle>
            <a:lvl1pPr algn="r" defTabSz="919082" eaLnBrk="0" fontAlgn="auto" hangingPunct="0">
              <a:spcBef>
                <a:spcPts val="0"/>
              </a:spcBef>
              <a:spcAft>
                <a:spcPts val="0"/>
              </a:spcAft>
              <a:defRPr kumimoji="0" sz="1100">
                <a:latin typeface="Times New Roman" pitchFamily="18" charset="0"/>
              </a:defRPr>
            </a:lvl1pPr>
          </a:lstStyle>
          <a:p>
            <a:pPr>
              <a:defRPr/>
            </a:pPr>
            <a:endParaRPr lang="en-US"/>
          </a:p>
        </p:txBody>
      </p:sp>
      <p:sp>
        <p:nvSpPr>
          <p:cNvPr id="10244" name="Rectangle 4">
            <a:extLst>
              <a:ext uri="{FF2B5EF4-FFF2-40B4-BE49-F238E27FC236}">
                <a16:creationId xmlns:a16="http://schemas.microsoft.com/office/drawing/2014/main" id="{BB1FD47D-B032-B544-D535-ABA6E1F9F02C}"/>
              </a:ext>
            </a:extLst>
          </p:cNvPr>
          <p:cNvSpPr>
            <a:spLocks noGrp="1" noRot="1" noChangeAspect="1" noChangeArrowheads="1" noTextEdit="1"/>
          </p:cNvSpPr>
          <p:nvPr>
            <p:ph type="sldImg" idx="2"/>
          </p:nvPr>
        </p:nvSpPr>
        <p:spPr bwMode="auto">
          <a:xfrm>
            <a:off x="1181100" y="695325"/>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52DB13BF-8E1A-CE04-B171-E78FFCD15B9F}"/>
              </a:ext>
            </a:extLst>
          </p:cNvPr>
          <p:cNvSpPr>
            <a:spLocks noGrp="1" noChangeArrowheads="1"/>
          </p:cNvSpPr>
          <p:nvPr>
            <p:ph type="body" sz="quarter" idx="3"/>
          </p:nvPr>
        </p:nvSpPr>
        <p:spPr bwMode="auto">
          <a:xfrm>
            <a:off x="935926" y="4416852"/>
            <a:ext cx="5138551" cy="4185503"/>
          </a:xfrm>
          <a:prstGeom prst="rect">
            <a:avLst/>
          </a:prstGeom>
          <a:noFill/>
          <a:ln>
            <a:noFill/>
          </a:ln>
          <a:effectLst/>
        </p:spPr>
        <p:txBody>
          <a:bodyPr vert="horz" wrap="square" lIns="91827" tIns="45912" rIns="91827" bIns="459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E7A400AE-C91D-5E6E-EB6B-60D24E2CDC10}"/>
              </a:ext>
            </a:extLst>
          </p:cNvPr>
          <p:cNvSpPr>
            <a:spLocks noGrp="1" noChangeArrowheads="1"/>
          </p:cNvSpPr>
          <p:nvPr>
            <p:ph type="ftr" sz="quarter" idx="4"/>
          </p:nvPr>
        </p:nvSpPr>
        <p:spPr bwMode="auto">
          <a:xfrm>
            <a:off x="1" y="8829457"/>
            <a:ext cx="3036636" cy="466943"/>
          </a:xfrm>
          <a:prstGeom prst="rect">
            <a:avLst/>
          </a:prstGeom>
          <a:noFill/>
          <a:ln>
            <a:noFill/>
          </a:ln>
          <a:effectLst/>
        </p:spPr>
        <p:txBody>
          <a:bodyPr vert="horz" wrap="square" lIns="91827" tIns="45912" rIns="91827" bIns="45912" numCol="1" anchor="b" anchorCtr="0" compatLnSpc="1">
            <a:prstTxWarp prst="textNoShape">
              <a:avLst/>
            </a:prstTxWarp>
          </a:bodyPr>
          <a:lstStyle>
            <a:lvl1pPr defTabSz="919082" eaLnBrk="0" fontAlgn="auto" hangingPunct="0">
              <a:spcBef>
                <a:spcPts val="0"/>
              </a:spcBef>
              <a:spcAft>
                <a:spcPts val="0"/>
              </a:spcAft>
              <a:defRPr kumimoji="0" sz="1100">
                <a:latin typeface="Times New Roman" pitchFamily="18" charset="0"/>
              </a:defRPr>
            </a:lvl1pPr>
          </a:lstStyle>
          <a:p>
            <a:pPr>
              <a:defRPr/>
            </a:pPr>
            <a:endParaRPr lang="en-US"/>
          </a:p>
        </p:txBody>
      </p:sp>
      <p:sp>
        <p:nvSpPr>
          <p:cNvPr id="17415" name="Rectangle 7">
            <a:extLst>
              <a:ext uri="{FF2B5EF4-FFF2-40B4-BE49-F238E27FC236}">
                <a16:creationId xmlns:a16="http://schemas.microsoft.com/office/drawing/2014/main" id="{214AD3CF-05A9-5782-26E2-E32F2DE5A258}"/>
              </a:ext>
            </a:extLst>
          </p:cNvPr>
          <p:cNvSpPr>
            <a:spLocks noGrp="1" noChangeArrowheads="1"/>
          </p:cNvSpPr>
          <p:nvPr>
            <p:ph type="sldNum" sz="quarter" idx="5"/>
          </p:nvPr>
        </p:nvSpPr>
        <p:spPr bwMode="auto">
          <a:xfrm>
            <a:off x="3973765" y="8829457"/>
            <a:ext cx="3036635" cy="466943"/>
          </a:xfrm>
          <a:prstGeom prst="rect">
            <a:avLst/>
          </a:prstGeom>
          <a:noFill/>
          <a:ln>
            <a:noFill/>
          </a:ln>
          <a:effectLst/>
        </p:spPr>
        <p:txBody>
          <a:bodyPr vert="horz" wrap="square" lIns="91827" tIns="45912" rIns="91827" bIns="45912" numCol="1" anchor="b" anchorCtr="0" compatLnSpc="1">
            <a:prstTxWarp prst="textNoShape">
              <a:avLst/>
            </a:prstTxWarp>
          </a:bodyPr>
          <a:lstStyle>
            <a:lvl1pPr algn="r" defTabSz="918115">
              <a:defRPr sz="1100">
                <a:latin typeface="Times New Roman" panose="02020603050405020304" pitchFamily="18" charset="0"/>
              </a:defRPr>
            </a:lvl1pPr>
          </a:lstStyle>
          <a:p>
            <a:pPr>
              <a:defRPr/>
            </a:pPr>
            <a:fld id="{6BCD4ADC-54D0-8844-90AE-CC0D542538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9F8B472-DFAC-1BA7-8F16-19E290E58FFF}"/>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1028AB40-F0B8-AE76-2CC3-B408C91380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316" name="Slide Number Placeholder 3">
            <a:extLst>
              <a:ext uri="{FF2B5EF4-FFF2-40B4-BE49-F238E27FC236}">
                <a16:creationId xmlns:a16="http://schemas.microsoft.com/office/drawing/2014/main" id="{6381A691-A70E-3483-7719-8A45DE39935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4406">
              <a:spcBef>
                <a:spcPct val="30000"/>
              </a:spcBef>
              <a:defRPr kumimoji="1" sz="1200">
                <a:solidFill>
                  <a:schemeClr val="tx1"/>
                </a:solidFill>
                <a:latin typeface="Times New Roman" panose="02020603050405020304" pitchFamily="18" charset="0"/>
              </a:defRPr>
            </a:lvl1pPr>
            <a:lvl2pPr marL="728967" indent="-276560" defTabSz="914406">
              <a:spcBef>
                <a:spcPct val="30000"/>
              </a:spcBef>
              <a:defRPr kumimoji="1" sz="1200">
                <a:solidFill>
                  <a:schemeClr val="tx1"/>
                </a:solidFill>
                <a:latin typeface="Times New Roman" panose="02020603050405020304" pitchFamily="18" charset="0"/>
              </a:defRPr>
            </a:lvl2pPr>
            <a:lvl3pPr marL="1123825" indent="-220609" defTabSz="914406">
              <a:spcBef>
                <a:spcPct val="30000"/>
              </a:spcBef>
              <a:defRPr kumimoji="1" sz="1200">
                <a:solidFill>
                  <a:schemeClr val="tx1"/>
                </a:solidFill>
                <a:latin typeface="Times New Roman" panose="02020603050405020304" pitchFamily="18" charset="0"/>
              </a:defRPr>
            </a:lvl3pPr>
            <a:lvl4pPr marL="1576232" indent="-220609" defTabSz="914406">
              <a:spcBef>
                <a:spcPct val="30000"/>
              </a:spcBef>
              <a:defRPr kumimoji="1" sz="1200">
                <a:solidFill>
                  <a:schemeClr val="tx1"/>
                </a:solidFill>
                <a:latin typeface="Times New Roman" panose="02020603050405020304" pitchFamily="18" charset="0"/>
              </a:defRPr>
            </a:lvl4pPr>
            <a:lvl5pPr marL="2027041" indent="-220609" defTabSz="914406">
              <a:spcBef>
                <a:spcPct val="30000"/>
              </a:spcBef>
              <a:defRPr kumimoji="1" sz="1200">
                <a:solidFill>
                  <a:schemeClr val="tx1"/>
                </a:solidFill>
                <a:latin typeface="Times New Roman" panose="02020603050405020304" pitchFamily="18" charset="0"/>
              </a:defRPr>
            </a:lvl5pPr>
            <a:lvl6pPr marL="2487441" indent="-220609" defTabSz="914406" eaLnBrk="0" fontAlgn="base" hangingPunct="0">
              <a:spcBef>
                <a:spcPct val="30000"/>
              </a:spcBef>
              <a:spcAft>
                <a:spcPct val="0"/>
              </a:spcAft>
              <a:defRPr kumimoji="1" sz="1200">
                <a:solidFill>
                  <a:schemeClr val="tx1"/>
                </a:solidFill>
                <a:latin typeface="Times New Roman" panose="02020603050405020304" pitchFamily="18" charset="0"/>
              </a:defRPr>
            </a:lvl6pPr>
            <a:lvl7pPr marL="2947841" indent="-220609" defTabSz="914406" eaLnBrk="0" fontAlgn="base" hangingPunct="0">
              <a:spcBef>
                <a:spcPct val="30000"/>
              </a:spcBef>
              <a:spcAft>
                <a:spcPct val="0"/>
              </a:spcAft>
              <a:defRPr kumimoji="1" sz="1200">
                <a:solidFill>
                  <a:schemeClr val="tx1"/>
                </a:solidFill>
                <a:latin typeface="Times New Roman" panose="02020603050405020304" pitchFamily="18" charset="0"/>
              </a:defRPr>
            </a:lvl7pPr>
            <a:lvl8pPr marL="3408242" indent="-220609" defTabSz="914406" eaLnBrk="0" fontAlgn="base" hangingPunct="0">
              <a:spcBef>
                <a:spcPct val="30000"/>
              </a:spcBef>
              <a:spcAft>
                <a:spcPct val="0"/>
              </a:spcAft>
              <a:defRPr kumimoji="1" sz="1200">
                <a:solidFill>
                  <a:schemeClr val="tx1"/>
                </a:solidFill>
                <a:latin typeface="Times New Roman" panose="02020603050405020304" pitchFamily="18" charset="0"/>
              </a:defRPr>
            </a:lvl8pPr>
            <a:lvl9pPr marL="3868642" indent="-220609" defTabSz="914406"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C861443-5299-4C4C-9A1B-15F9CFE62734}" type="slidenum">
              <a:rPr kumimoji="0" lang="en-US" altLang="en-US" sz="1100">
                <a:solidFill>
                  <a:srgbClr val="000000"/>
                </a:solidFill>
              </a:rPr>
              <a:pPr>
                <a:spcBef>
                  <a:spcPct val="0"/>
                </a:spcBef>
              </a:pPr>
              <a:t>1</a:t>
            </a:fld>
            <a:endParaRPr kumimoji="0" lang="en-US" altLang="en-US" sz="11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09A60C3-8822-97AE-3F32-BCC7F82EDA68}"/>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5B26BF42-D8AB-03A0-BF40-D1CA907E16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What are the Changes?? Or should we take this out</a:t>
            </a:r>
          </a:p>
        </p:txBody>
      </p:sp>
      <p:sp>
        <p:nvSpPr>
          <p:cNvPr id="16388" name="Slide Number Placeholder 3">
            <a:extLst>
              <a:ext uri="{FF2B5EF4-FFF2-40B4-BE49-F238E27FC236}">
                <a16:creationId xmlns:a16="http://schemas.microsoft.com/office/drawing/2014/main" id="{7DD99F23-B09A-F175-6940-10347641275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6005">
              <a:defRPr>
                <a:solidFill>
                  <a:schemeClr val="tx1"/>
                </a:solidFill>
                <a:latin typeface="Trebuchet MS" panose="020B0703020202090204" pitchFamily="34" charset="0"/>
              </a:defRPr>
            </a:lvl1pPr>
            <a:lvl2pPr marL="741756" indent="-284553" defTabSz="916005">
              <a:defRPr>
                <a:solidFill>
                  <a:schemeClr val="tx1"/>
                </a:solidFill>
                <a:latin typeface="Trebuchet MS" panose="020B0703020202090204" pitchFamily="34" charset="0"/>
              </a:defRPr>
            </a:lvl2pPr>
            <a:lvl3pPr marL="1141409" indent="-227003" defTabSz="916005">
              <a:defRPr>
                <a:solidFill>
                  <a:schemeClr val="tx1"/>
                </a:solidFill>
                <a:latin typeface="Trebuchet MS" panose="020B0703020202090204" pitchFamily="34" charset="0"/>
              </a:defRPr>
            </a:lvl3pPr>
            <a:lvl4pPr marL="1598613" indent="-227003" defTabSz="916005">
              <a:defRPr>
                <a:solidFill>
                  <a:schemeClr val="tx1"/>
                </a:solidFill>
                <a:latin typeface="Trebuchet MS" panose="020B0703020202090204" pitchFamily="34" charset="0"/>
              </a:defRPr>
            </a:lvl4pPr>
            <a:lvl5pPr marL="2055816" indent="-227003" defTabSz="916005">
              <a:defRPr>
                <a:solidFill>
                  <a:schemeClr val="tx1"/>
                </a:solidFill>
                <a:latin typeface="Trebuchet MS" panose="020B0703020202090204" pitchFamily="34" charset="0"/>
              </a:defRPr>
            </a:lvl5pPr>
            <a:lvl6pPr marL="2516216" indent="-227003" defTabSz="916005" eaLnBrk="0" fontAlgn="base" hangingPunct="0">
              <a:spcBef>
                <a:spcPct val="0"/>
              </a:spcBef>
              <a:spcAft>
                <a:spcPct val="0"/>
              </a:spcAft>
              <a:defRPr>
                <a:solidFill>
                  <a:schemeClr val="tx1"/>
                </a:solidFill>
                <a:latin typeface="Trebuchet MS" panose="020B0703020202090204" pitchFamily="34" charset="0"/>
              </a:defRPr>
            </a:lvl6pPr>
            <a:lvl7pPr marL="2976616" indent="-227003" defTabSz="916005" eaLnBrk="0" fontAlgn="base" hangingPunct="0">
              <a:spcBef>
                <a:spcPct val="0"/>
              </a:spcBef>
              <a:spcAft>
                <a:spcPct val="0"/>
              </a:spcAft>
              <a:defRPr>
                <a:solidFill>
                  <a:schemeClr val="tx1"/>
                </a:solidFill>
                <a:latin typeface="Trebuchet MS" panose="020B0703020202090204" pitchFamily="34" charset="0"/>
              </a:defRPr>
            </a:lvl7pPr>
            <a:lvl8pPr marL="3437017" indent="-227003" defTabSz="916005" eaLnBrk="0" fontAlgn="base" hangingPunct="0">
              <a:spcBef>
                <a:spcPct val="0"/>
              </a:spcBef>
              <a:spcAft>
                <a:spcPct val="0"/>
              </a:spcAft>
              <a:defRPr>
                <a:solidFill>
                  <a:schemeClr val="tx1"/>
                </a:solidFill>
                <a:latin typeface="Trebuchet MS" panose="020B0703020202090204" pitchFamily="34" charset="0"/>
              </a:defRPr>
            </a:lvl8pPr>
            <a:lvl9pPr marL="3897417" indent="-227003" defTabSz="916005" eaLnBrk="0" fontAlgn="base" hangingPunct="0">
              <a:spcBef>
                <a:spcPct val="0"/>
              </a:spcBef>
              <a:spcAft>
                <a:spcPct val="0"/>
              </a:spcAft>
              <a:defRPr>
                <a:solidFill>
                  <a:schemeClr val="tx1"/>
                </a:solidFill>
                <a:latin typeface="Trebuchet MS" panose="020B0703020202090204" pitchFamily="34" charset="0"/>
              </a:defRPr>
            </a:lvl9pPr>
          </a:lstStyle>
          <a:p>
            <a:fld id="{7F0FC642-6C8C-2A42-87A8-C2051B8B09D8}" type="slidenum">
              <a:rPr lang="en-US" altLang="en-US" smtClean="0">
                <a:solidFill>
                  <a:srgbClr val="000000"/>
                </a:solidFill>
                <a:latin typeface="Times New Roman" panose="02020603050405020304" pitchFamily="18" charset="0"/>
              </a:rPr>
              <a:pPr/>
              <a:t>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CD4ADC-54D0-8844-90AE-CC0D542538EF}" type="slidenum">
              <a:rPr lang="en-US" altLang="en-US" smtClean="0"/>
              <a:pPr>
                <a:defRPr/>
              </a:pPr>
              <a:t>5</a:t>
            </a:fld>
            <a:endParaRPr lang="en-US" altLang="en-US"/>
          </a:p>
        </p:txBody>
      </p:sp>
    </p:spTree>
    <p:extLst>
      <p:ext uri="{BB962C8B-B14F-4D97-AF65-F5344CB8AC3E}">
        <p14:creationId xmlns:p14="http://schemas.microsoft.com/office/powerpoint/2010/main" val="227674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09A60C3-8822-97AE-3F32-BCC7F82EDA68}"/>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5B26BF42-D8AB-03A0-BF40-D1CA907E16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7DD99F23-B09A-F175-6940-10347641275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6005">
              <a:defRPr>
                <a:solidFill>
                  <a:schemeClr val="tx1"/>
                </a:solidFill>
                <a:latin typeface="Trebuchet MS" panose="020B0703020202090204" pitchFamily="34" charset="0"/>
              </a:defRPr>
            </a:lvl1pPr>
            <a:lvl2pPr marL="741756" indent="-284553" defTabSz="916005">
              <a:defRPr>
                <a:solidFill>
                  <a:schemeClr val="tx1"/>
                </a:solidFill>
                <a:latin typeface="Trebuchet MS" panose="020B0703020202090204" pitchFamily="34" charset="0"/>
              </a:defRPr>
            </a:lvl2pPr>
            <a:lvl3pPr marL="1141409" indent="-227003" defTabSz="916005">
              <a:defRPr>
                <a:solidFill>
                  <a:schemeClr val="tx1"/>
                </a:solidFill>
                <a:latin typeface="Trebuchet MS" panose="020B0703020202090204" pitchFamily="34" charset="0"/>
              </a:defRPr>
            </a:lvl3pPr>
            <a:lvl4pPr marL="1598613" indent="-227003" defTabSz="916005">
              <a:defRPr>
                <a:solidFill>
                  <a:schemeClr val="tx1"/>
                </a:solidFill>
                <a:latin typeface="Trebuchet MS" panose="020B0703020202090204" pitchFamily="34" charset="0"/>
              </a:defRPr>
            </a:lvl4pPr>
            <a:lvl5pPr marL="2055816" indent="-227003" defTabSz="916005">
              <a:defRPr>
                <a:solidFill>
                  <a:schemeClr val="tx1"/>
                </a:solidFill>
                <a:latin typeface="Trebuchet MS" panose="020B0703020202090204" pitchFamily="34" charset="0"/>
              </a:defRPr>
            </a:lvl5pPr>
            <a:lvl6pPr marL="2516216" indent="-227003" defTabSz="916005" eaLnBrk="0" fontAlgn="base" hangingPunct="0">
              <a:spcBef>
                <a:spcPct val="0"/>
              </a:spcBef>
              <a:spcAft>
                <a:spcPct val="0"/>
              </a:spcAft>
              <a:defRPr>
                <a:solidFill>
                  <a:schemeClr val="tx1"/>
                </a:solidFill>
                <a:latin typeface="Trebuchet MS" panose="020B0703020202090204" pitchFamily="34" charset="0"/>
              </a:defRPr>
            </a:lvl6pPr>
            <a:lvl7pPr marL="2976616" indent="-227003" defTabSz="916005" eaLnBrk="0" fontAlgn="base" hangingPunct="0">
              <a:spcBef>
                <a:spcPct val="0"/>
              </a:spcBef>
              <a:spcAft>
                <a:spcPct val="0"/>
              </a:spcAft>
              <a:defRPr>
                <a:solidFill>
                  <a:schemeClr val="tx1"/>
                </a:solidFill>
                <a:latin typeface="Trebuchet MS" panose="020B0703020202090204" pitchFamily="34" charset="0"/>
              </a:defRPr>
            </a:lvl7pPr>
            <a:lvl8pPr marL="3437017" indent="-227003" defTabSz="916005" eaLnBrk="0" fontAlgn="base" hangingPunct="0">
              <a:spcBef>
                <a:spcPct val="0"/>
              </a:spcBef>
              <a:spcAft>
                <a:spcPct val="0"/>
              </a:spcAft>
              <a:defRPr>
                <a:solidFill>
                  <a:schemeClr val="tx1"/>
                </a:solidFill>
                <a:latin typeface="Trebuchet MS" panose="020B0703020202090204" pitchFamily="34" charset="0"/>
              </a:defRPr>
            </a:lvl8pPr>
            <a:lvl9pPr marL="3897417" indent="-227003" defTabSz="916005" eaLnBrk="0" fontAlgn="base" hangingPunct="0">
              <a:spcBef>
                <a:spcPct val="0"/>
              </a:spcBef>
              <a:spcAft>
                <a:spcPct val="0"/>
              </a:spcAft>
              <a:defRPr>
                <a:solidFill>
                  <a:schemeClr val="tx1"/>
                </a:solidFill>
                <a:latin typeface="Trebuchet MS" panose="020B0703020202090204" pitchFamily="34" charset="0"/>
              </a:defRPr>
            </a:lvl9pPr>
          </a:lstStyle>
          <a:p>
            <a:fld id="{7F0FC642-6C8C-2A42-87A8-C2051B8B09D8}" type="slidenum">
              <a:rPr lang="en-US" altLang="en-US" smtClean="0">
                <a:solidFill>
                  <a:srgbClr val="000000"/>
                </a:solidFill>
                <a:latin typeface="Times New Roman" panose="02020603050405020304" pitchFamily="18" charset="0"/>
              </a:rPr>
              <a:pPr/>
              <a:t>8</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9083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801052" y="5410202"/>
            <a:ext cx="2057400" cy="365125"/>
          </a:xfrm>
        </p:spPr>
        <p:txBody>
          <a:bodyPr/>
          <a:lstStyle/>
          <a:p>
            <a:pPr>
              <a:defRPr/>
            </a:pPr>
            <a:r>
              <a:rPr lang="en-US"/>
              <a:t>National Reporting Process 6.2.2023</a:t>
            </a:r>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en-US"/>
          </a:p>
        </p:txBody>
      </p:sp>
      <p:sp>
        <p:nvSpPr>
          <p:cNvPr id="6" name="Slide Number Placeholder 5"/>
          <p:cNvSpPr>
            <a:spLocks noGrp="1"/>
          </p:cNvSpPr>
          <p:nvPr>
            <p:ph type="sldNum" sz="quarter" idx="12"/>
          </p:nvPr>
        </p:nvSpPr>
        <p:spPr>
          <a:xfrm>
            <a:off x="7915603" y="5410200"/>
            <a:ext cx="578317" cy="365125"/>
          </a:xfrm>
        </p:spPr>
        <p:txBody>
          <a:bodyPr/>
          <a:lstStyle/>
          <a:p>
            <a:pPr lvl="1">
              <a:defRPr/>
            </a:pPr>
            <a:fld id="{8F1786CA-B892-7244-A681-8660E6D9FDAA}" type="slidenum">
              <a:rPr lang="en-US" altLang="en-US" smtClean="0"/>
              <a:pPr lvl="1">
                <a:defRPr/>
              </a:pPr>
              <a:t>‹#›</a:t>
            </a:fld>
            <a:endParaRPr lang="en-US" altLang="en-US"/>
          </a:p>
        </p:txBody>
      </p:sp>
    </p:spTree>
    <p:extLst>
      <p:ext uri="{BB962C8B-B14F-4D97-AF65-F5344CB8AC3E}">
        <p14:creationId xmlns:p14="http://schemas.microsoft.com/office/powerpoint/2010/main" val="152910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National Reporting Process 6.2.2023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1">
              <a:defRPr/>
            </a:pPr>
            <a:fld id="{859F1CDE-A58C-8F4F-802E-F7F4948B79B0}"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322957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National Reporting Process 6.2.2023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1">
              <a:defRPr/>
            </a:pPr>
            <a:fld id="{859F1CDE-A58C-8F4F-802E-F7F4948B79B0}"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1551628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National Reporting Process 6.2.2023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1">
              <a:defRPr/>
            </a:pPr>
            <a:fld id="{859F1CDE-A58C-8F4F-802E-F7F4948B79B0}" type="slidenum">
              <a:rPr lang="en-US" altLang="en-US" smtClean="0"/>
              <a:pPr lvl="1">
                <a:defRPr/>
              </a:pPr>
              <a:t>‹#›</a:t>
            </a:fld>
            <a:endParaRPr lang="en-US" altLang="en-US">
              <a:latin typeface="Perpetua" panose="02020502060401020303" pitchFamily="18" charset="0"/>
            </a:endParaRP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Tree>
    <p:extLst>
      <p:ext uri="{BB962C8B-B14F-4D97-AF65-F5344CB8AC3E}">
        <p14:creationId xmlns:p14="http://schemas.microsoft.com/office/powerpoint/2010/main" val="254830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National Reporting Process 6.2.2023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1">
              <a:defRPr/>
            </a:pPr>
            <a:fld id="{859F1CDE-A58C-8F4F-802E-F7F4948B79B0}"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170209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r>
              <a:rPr lang="en-US"/>
              <a:t>National Reporting Process 6.2.2023</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lvl="1">
              <a:defRPr/>
            </a:pPr>
            <a:fld id="{859F1CDE-A58C-8F4F-802E-F7F4948B79B0}"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446904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r>
              <a:rPr lang="en-US"/>
              <a:t>National Reporting Process 6.2.2023</a:t>
            </a:r>
          </a:p>
        </p:txBody>
      </p:sp>
      <p:sp>
        <p:nvSpPr>
          <p:cNvPr id="4" name="Footer Placeholder 3"/>
          <p:cNvSpPr>
            <a:spLocks noGrp="1"/>
          </p:cNvSpPr>
          <p:nvPr>
            <p:ph type="ftr" sz="quarter" idx="11"/>
          </p:nvPr>
        </p:nvSpPr>
        <p:spPr/>
        <p:txBody>
          <a:bodyPr/>
          <a:lstStyle>
            <a:lvl1pPr>
              <a:defRPr cap="all" baseline="0"/>
            </a:lvl1pPr>
          </a:lstStyle>
          <a:p>
            <a:pPr>
              <a:defRPr/>
            </a:pPr>
            <a:endParaRPr lang="en-US"/>
          </a:p>
        </p:txBody>
      </p:sp>
      <p:sp>
        <p:nvSpPr>
          <p:cNvPr id="5" name="Slide Number Placeholder 4"/>
          <p:cNvSpPr>
            <a:spLocks noGrp="1"/>
          </p:cNvSpPr>
          <p:nvPr>
            <p:ph type="sldNum" sz="quarter" idx="12"/>
          </p:nvPr>
        </p:nvSpPr>
        <p:spPr/>
        <p:txBody>
          <a:bodyPr/>
          <a:lstStyle/>
          <a:p>
            <a:pPr lvl="1">
              <a:defRPr/>
            </a:pPr>
            <a:fld id="{859F1CDE-A58C-8F4F-802E-F7F4948B79B0}"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3290163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National Reporting Process 6.2.2023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1">
              <a:defRPr/>
            </a:pPr>
            <a:fld id="{AEBC3A1A-101D-FB4E-884B-0FE6A0C86F19}"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1450409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National Reporting Process 6.2.2023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1">
              <a:defRPr/>
            </a:pPr>
            <a:fld id="{2B05E40F-EBD9-D149-802E-914B5C0C8ACA}"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60482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Date Placeholder 3"/>
          <p:cNvSpPr>
            <a:spLocks noGrp="1"/>
          </p:cNvSpPr>
          <p:nvPr>
            <p:ph type="dt" sz="half" idx="10"/>
          </p:nvPr>
        </p:nvSpPr>
        <p:spPr>
          <a:xfrm>
            <a:off x="5592691" y="5883277"/>
            <a:ext cx="2057400" cy="365125"/>
          </a:xfrm>
        </p:spPr>
        <p:txBody>
          <a:bodyPr/>
          <a:lstStyle/>
          <a:p>
            <a:pPr>
              <a:defRPr/>
            </a:pPr>
            <a:r>
              <a:rPr lang="en-US"/>
              <a:t>National Reporting Process 6.2.2023</a:t>
            </a:r>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en-US"/>
          </a:p>
        </p:txBody>
      </p:sp>
      <p:sp>
        <p:nvSpPr>
          <p:cNvPr id="51" name="Slide Number Placeholder 5"/>
          <p:cNvSpPr>
            <a:spLocks noGrp="1"/>
          </p:cNvSpPr>
          <p:nvPr>
            <p:ph type="sldNum" sz="quarter" idx="12"/>
          </p:nvPr>
        </p:nvSpPr>
        <p:spPr>
          <a:xfrm>
            <a:off x="7707241" y="5883275"/>
            <a:ext cx="578317" cy="365125"/>
          </a:xfrm>
        </p:spPr>
        <p:txBody>
          <a:bodyPr/>
          <a:lstStyle/>
          <a:p>
            <a:pPr lvl="1">
              <a:defRPr/>
            </a:pPr>
            <a:fld id="{5E854FE1-8E6E-8F4A-89E6-1F9FD01DAD2E}"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315304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National Reporting Process 6.2.2023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1">
              <a:defRPr/>
            </a:pPr>
            <a:fld id="{124E253C-DA41-4D47-AEDD-53A5D6679E44}"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289203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t>National Reporting Process 6.2.2023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1">
              <a:defRPr/>
            </a:pPr>
            <a:fld id="{1F18EBBD-D2FD-0A49-8C92-88286DB9F532}"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2413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r>
              <a:rPr lang="en-US"/>
              <a:t>National Reporting Process 6.2.2023</a:t>
            </a: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lvl="1">
              <a:defRPr/>
            </a:pPr>
            <a:fld id="{859F1CDE-A58C-8F4F-802E-F7F4948B79B0}"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92084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t>National Reporting Process 6.2.2023</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lvl="1">
              <a:defRPr/>
            </a:pPr>
            <a:fld id="{1220ED76-46EC-A548-AC49-85ABA83DEFCB}"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141615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National Reporting Process 6.2.2023</a:t>
            </a: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lvl="1">
              <a:defRPr/>
            </a:pPr>
            <a:fld id="{55748643-8F99-7248-8199-B077D74D3991}"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315304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National Reporting Process 6.2.2023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1">
              <a:defRPr/>
            </a:pPr>
            <a:fld id="{4E41DB7D-0221-E843-A352-4D9C15EB3ECA}"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221563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National Reporting Process 6.2.2023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1">
              <a:defRPr/>
            </a:pPr>
            <a:fld id="{92293EB5-AF34-3042-B8F5-4E60D287FACD}"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343246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r>
              <a:rPr lang="en-US"/>
              <a:t>National Reporting Process 6.2.2023</a:t>
            </a: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lvl="1">
              <a:defRPr/>
            </a:pPr>
            <a:fld id="{859F1CDE-A58C-8F4F-802E-F7F4948B79B0}" type="slidenum">
              <a:rPr lang="en-US" altLang="en-US" smtClean="0"/>
              <a:pPr lvl="1">
                <a:defRPr/>
              </a:pPr>
              <a:t>‹#›</a:t>
            </a:fld>
            <a:endParaRPr lang="en-US" altLang="en-US">
              <a:latin typeface="Perpetua" panose="02020502060401020303" pitchFamily="18" charset="0"/>
            </a:endParaRPr>
          </a:p>
        </p:txBody>
      </p:sp>
    </p:spTree>
    <p:extLst>
      <p:ext uri="{BB962C8B-B14F-4D97-AF65-F5344CB8AC3E}">
        <p14:creationId xmlns:p14="http://schemas.microsoft.com/office/powerpoint/2010/main" val="4083392717"/>
      </p:ext>
    </p:extLst>
  </p:cSld>
  <p:clrMap bg1="dk1" tx1="lt1" bg2="dk2" tx2="lt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 id="2147484806" r:id="rId13"/>
    <p:sldLayoutId id="2147484807" r:id="rId14"/>
    <p:sldLayoutId id="2147484808" r:id="rId15"/>
    <p:sldLayoutId id="2147484809" r:id="rId16"/>
    <p:sldLayoutId id="2147484810" r:id="rId17"/>
  </p:sldLayoutIdLst>
  <p:hf sldNum="0" hdr="0" ft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mailto:programs@amvet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dfhost.io/v/Yea5gBYCJ_Microsoft_Word%5d_2023_Reporting_categories"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AB800F0D-BF91-A16C-2978-37B08A393C56}"/>
              </a:ext>
            </a:extLst>
          </p:cNvPr>
          <p:cNvSpPr>
            <a:spLocks noGrp="1" noChangeArrowheads="1"/>
          </p:cNvSpPr>
          <p:nvPr>
            <p:ph type="ctrTitle"/>
          </p:nvPr>
        </p:nvSpPr>
        <p:spPr>
          <a:xfrm>
            <a:off x="1407318" y="4141693"/>
            <a:ext cx="6593681" cy="1301673"/>
          </a:xfrm>
        </p:spPr>
        <p:txBody>
          <a:bodyPr>
            <a:normAutofit/>
          </a:bodyPr>
          <a:lstStyle/>
          <a:p>
            <a:pPr eaLnBrk="1" hangingPunct="1"/>
            <a:r>
              <a:rPr lang="en-US" altLang="en-US">
                <a:latin typeface="Goudy Stout" panose="020F0502020204030204" pitchFamily="34" charset="0"/>
              </a:rPr>
              <a:t> </a:t>
            </a:r>
          </a:p>
        </p:txBody>
      </p:sp>
      <p:sp>
        <p:nvSpPr>
          <p:cNvPr id="4101" name="Rectangle 5">
            <a:extLst>
              <a:ext uri="{FF2B5EF4-FFF2-40B4-BE49-F238E27FC236}">
                <a16:creationId xmlns:a16="http://schemas.microsoft.com/office/drawing/2014/main" id="{EF476DE9-F098-83F2-11A1-DE9FAC41FAA1}"/>
              </a:ext>
            </a:extLst>
          </p:cNvPr>
          <p:cNvSpPr>
            <a:spLocks noGrp="1" noChangeArrowheads="1"/>
          </p:cNvSpPr>
          <p:nvPr>
            <p:ph type="subTitle" idx="1"/>
          </p:nvPr>
        </p:nvSpPr>
        <p:spPr>
          <a:xfrm>
            <a:off x="1404270" y="3857685"/>
            <a:ext cx="6593681" cy="1594825"/>
          </a:xfrm>
        </p:spPr>
        <p:txBody>
          <a:bodyPr rtlCol="0">
            <a:normAutofit/>
          </a:bodyPr>
          <a:lstStyle/>
          <a:p>
            <a:pPr algn="ctr" eaLnBrk="1" fontAlgn="auto" hangingPunct="1">
              <a:lnSpc>
                <a:spcPct val="110000"/>
              </a:lnSpc>
              <a:spcBef>
                <a:spcPts val="580"/>
              </a:spcBef>
              <a:spcAft>
                <a:spcPts val="0"/>
              </a:spcAft>
              <a:buFont typeface="Wingdings 2"/>
              <a:buNone/>
              <a:defRPr/>
            </a:pPr>
            <a:endParaRPr lang="en-US" sz="2400" dirty="0">
              <a:effectLst>
                <a:outerShdw blurRad="38100" dist="38100" dir="2700000" algn="tl">
                  <a:srgbClr val="C0C0C0"/>
                </a:outerShdw>
              </a:effectLst>
            </a:endParaRPr>
          </a:p>
          <a:p>
            <a:pPr algn="ctr" eaLnBrk="1" fontAlgn="auto" hangingPunct="1">
              <a:lnSpc>
                <a:spcPct val="110000"/>
              </a:lnSpc>
              <a:spcBef>
                <a:spcPts val="580"/>
              </a:spcBef>
              <a:spcAft>
                <a:spcPts val="0"/>
              </a:spcAft>
              <a:buFont typeface="Wingdings 2"/>
              <a:buNone/>
              <a:defRPr/>
            </a:pPr>
            <a:r>
              <a:rPr lang="en-US" sz="2400" b="1" dirty="0"/>
              <a:t>National Programs </a:t>
            </a:r>
          </a:p>
          <a:p>
            <a:pPr algn="ctr" eaLnBrk="1" fontAlgn="auto" hangingPunct="1">
              <a:lnSpc>
                <a:spcPct val="110000"/>
              </a:lnSpc>
              <a:spcBef>
                <a:spcPts val="580"/>
              </a:spcBef>
              <a:spcAft>
                <a:spcPts val="0"/>
              </a:spcAft>
              <a:buFont typeface="Wingdings 2"/>
              <a:buNone/>
              <a:defRPr/>
            </a:pPr>
            <a:r>
              <a:rPr lang="en-US" sz="2400" b="1" dirty="0"/>
              <a:t>Online Reporting                      </a:t>
            </a:r>
          </a:p>
        </p:txBody>
      </p:sp>
      <p:pic>
        <p:nvPicPr>
          <p:cNvPr id="2" name="Picture 3">
            <a:extLst>
              <a:ext uri="{FF2B5EF4-FFF2-40B4-BE49-F238E27FC236}">
                <a16:creationId xmlns:a16="http://schemas.microsoft.com/office/drawing/2014/main" id="{B1BD4C7B-B538-39B9-8973-4A0576AE0C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3254206" y="1107226"/>
            <a:ext cx="2893808" cy="2893808"/>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F0F1F2-B6D5-436D-564B-BED6AE2D6139}"/>
              </a:ext>
            </a:extLst>
          </p:cNvPr>
          <p:cNvPicPr>
            <a:picLocks noChangeAspect="1"/>
          </p:cNvPicPr>
          <p:nvPr/>
        </p:nvPicPr>
        <p:blipFill>
          <a:blip r:embed="rId2">
            <a:alphaModFix amt="15000"/>
          </a:blip>
          <a:stretch>
            <a:fillRect/>
          </a:stretch>
        </p:blipFill>
        <p:spPr>
          <a:xfrm>
            <a:off x="4038600" y="0"/>
            <a:ext cx="1295400" cy="1295400"/>
          </a:xfrm>
          <a:prstGeom prst="rect">
            <a:avLst/>
          </a:prstGeom>
        </p:spPr>
      </p:pic>
      <p:sp>
        <p:nvSpPr>
          <p:cNvPr id="4" name="Title 3">
            <a:extLst>
              <a:ext uri="{FF2B5EF4-FFF2-40B4-BE49-F238E27FC236}">
                <a16:creationId xmlns:a16="http://schemas.microsoft.com/office/drawing/2014/main" id="{675D1496-8591-CEF8-4813-61FB7598C642}"/>
              </a:ext>
            </a:extLst>
          </p:cNvPr>
          <p:cNvSpPr>
            <a:spLocks noGrp="1"/>
          </p:cNvSpPr>
          <p:nvPr>
            <p:ph type="title"/>
          </p:nvPr>
        </p:nvSpPr>
        <p:spPr>
          <a:xfrm>
            <a:off x="857249" y="841780"/>
            <a:ext cx="7429499" cy="1478570"/>
          </a:xfrm>
        </p:spPr>
        <p:txBody>
          <a:bodyPr/>
          <a:lstStyle/>
          <a:p>
            <a:pPr algn="ctr"/>
            <a:r>
              <a:rPr lang="en-US" dirty="0"/>
              <a:t>QUESTIONS</a:t>
            </a:r>
          </a:p>
        </p:txBody>
      </p:sp>
      <p:pic>
        <p:nvPicPr>
          <p:cNvPr id="7" name="Picture 6">
            <a:extLst>
              <a:ext uri="{FF2B5EF4-FFF2-40B4-BE49-F238E27FC236}">
                <a16:creationId xmlns:a16="http://schemas.microsoft.com/office/drawing/2014/main" id="{5BB14E7F-0CCA-6871-81BD-58CAEF8EC12F}"/>
              </a:ext>
            </a:extLst>
          </p:cNvPr>
          <p:cNvPicPr>
            <a:picLocks noChangeAspect="1"/>
          </p:cNvPicPr>
          <p:nvPr/>
        </p:nvPicPr>
        <p:blipFill>
          <a:blip r:embed="rId3"/>
          <a:stretch>
            <a:fillRect/>
          </a:stretch>
        </p:blipFill>
        <p:spPr>
          <a:xfrm>
            <a:off x="3142072" y="1828800"/>
            <a:ext cx="3119798" cy="3200400"/>
          </a:xfrm>
          <a:prstGeom prst="rect">
            <a:avLst/>
          </a:prstGeom>
        </p:spPr>
      </p:pic>
      <p:sp>
        <p:nvSpPr>
          <p:cNvPr id="9" name="Date Placeholder 8">
            <a:extLst>
              <a:ext uri="{FF2B5EF4-FFF2-40B4-BE49-F238E27FC236}">
                <a16:creationId xmlns:a16="http://schemas.microsoft.com/office/drawing/2014/main" id="{AD4DCE87-6468-A9C8-B62F-32D22B552C8A}"/>
              </a:ext>
            </a:extLst>
          </p:cNvPr>
          <p:cNvSpPr>
            <a:spLocks noGrp="1"/>
          </p:cNvSpPr>
          <p:nvPr>
            <p:ph type="dt" sz="half" idx="10"/>
          </p:nvPr>
        </p:nvSpPr>
        <p:spPr>
          <a:xfrm>
            <a:off x="6243399" y="6357937"/>
            <a:ext cx="2057400" cy="365125"/>
          </a:xfrm>
        </p:spPr>
        <p:txBody>
          <a:bodyPr/>
          <a:lstStyle/>
          <a:p>
            <a:pPr>
              <a:defRPr/>
            </a:pPr>
            <a:r>
              <a:rPr lang="en-US"/>
              <a:t>National Reporting Process 6.2.2023</a:t>
            </a:r>
          </a:p>
        </p:txBody>
      </p:sp>
      <p:sp>
        <p:nvSpPr>
          <p:cNvPr id="3" name="TextBox 2">
            <a:extLst>
              <a:ext uri="{FF2B5EF4-FFF2-40B4-BE49-F238E27FC236}">
                <a16:creationId xmlns:a16="http://schemas.microsoft.com/office/drawing/2014/main" id="{BC97D91E-2157-DD98-BA74-428ABD5D4E85}"/>
              </a:ext>
            </a:extLst>
          </p:cNvPr>
          <p:cNvSpPr txBox="1"/>
          <p:nvPr/>
        </p:nvSpPr>
        <p:spPr>
          <a:xfrm>
            <a:off x="2829724" y="5157608"/>
            <a:ext cx="3744493" cy="1200329"/>
          </a:xfrm>
          <a:prstGeom prst="rect">
            <a:avLst/>
          </a:prstGeom>
          <a:noFill/>
        </p:spPr>
        <p:txBody>
          <a:bodyPr wrap="square" rtlCol="0">
            <a:spAutoFit/>
          </a:bodyPr>
          <a:lstStyle/>
          <a:p>
            <a:pPr algn="ctr"/>
            <a:r>
              <a:rPr lang="en-US" dirty="0"/>
              <a:t>Email </a:t>
            </a:r>
            <a:r>
              <a:rPr lang="en-US" dirty="0">
                <a:hlinkClick r:id="rId4"/>
              </a:rPr>
              <a:t>programs@amvets.org</a:t>
            </a:r>
            <a:r>
              <a:rPr lang="en-US" dirty="0"/>
              <a:t> </a:t>
            </a:r>
          </a:p>
          <a:p>
            <a:pPr algn="ctr"/>
            <a:r>
              <a:rPr lang="en-US" dirty="0"/>
              <a:t>or </a:t>
            </a:r>
          </a:p>
          <a:p>
            <a:pPr algn="ctr"/>
            <a:r>
              <a:rPr lang="en-US" dirty="0"/>
              <a:t>call Carol 301-683-4027 or Colondra 301-683-4031 </a:t>
            </a:r>
          </a:p>
        </p:txBody>
      </p:sp>
    </p:spTree>
    <p:extLst>
      <p:ext uri="{BB962C8B-B14F-4D97-AF65-F5344CB8AC3E}">
        <p14:creationId xmlns:p14="http://schemas.microsoft.com/office/powerpoint/2010/main" val="39540663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0ABA1E4-36C4-AEF0-AFDC-A3F28F3303B0}"/>
              </a:ext>
            </a:extLst>
          </p:cNvPr>
          <p:cNvSpPr>
            <a:spLocks noGrp="1" noChangeArrowheads="1"/>
          </p:cNvSpPr>
          <p:nvPr>
            <p:ph type="title"/>
          </p:nvPr>
        </p:nvSpPr>
        <p:spPr>
          <a:xfrm>
            <a:off x="990600" y="889000"/>
            <a:ext cx="7848600" cy="1320800"/>
          </a:xfrm>
        </p:spPr>
        <p:txBody>
          <a:bodyPr/>
          <a:lstStyle/>
          <a:p>
            <a:pPr algn="ctr" eaLnBrk="1" hangingPunct="1"/>
            <a:r>
              <a:rPr lang="en-US" altLang="en-US" b="1" dirty="0"/>
              <a:t>Mission Statements</a:t>
            </a:r>
          </a:p>
        </p:txBody>
      </p:sp>
      <p:sp>
        <p:nvSpPr>
          <p:cNvPr id="15365" name="TextBox 4">
            <a:extLst>
              <a:ext uri="{FF2B5EF4-FFF2-40B4-BE49-F238E27FC236}">
                <a16:creationId xmlns:a16="http://schemas.microsoft.com/office/drawing/2014/main" id="{AEAD99C5-CD91-0F52-5BA5-6FB8F37065F1}"/>
              </a:ext>
            </a:extLst>
          </p:cNvPr>
          <p:cNvSpPr txBox="1">
            <a:spLocks noChangeArrowheads="1"/>
          </p:cNvSpPr>
          <p:nvPr/>
        </p:nvSpPr>
        <p:spPr bwMode="auto">
          <a:xfrm>
            <a:off x="517525" y="6248400"/>
            <a:ext cx="392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r">
              <a:spcBef>
                <a:spcPct val="0"/>
              </a:spcBef>
              <a:buClrTx/>
              <a:buSzTx/>
              <a:buFontTx/>
              <a:buNone/>
            </a:pPr>
            <a:endParaRPr lang="en-US" altLang="en-US" sz="1600">
              <a:solidFill>
                <a:schemeClr val="tx1"/>
              </a:solidFill>
            </a:endParaRPr>
          </a:p>
          <a:p>
            <a:pPr>
              <a:spcBef>
                <a:spcPct val="0"/>
              </a:spcBef>
              <a:buClrTx/>
              <a:buSzTx/>
              <a:buFontTx/>
              <a:buNone/>
            </a:pPr>
            <a:endParaRPr lang="en-US" altLang="en-US" sz="1600">
              <a:solidFill>
                <a:schemeClr val="tx1"/>
              </a:solidFill>
            </a:endParaRPr>
          </a:p>
        </p:txBody>
      </p:sp>
      <p:pic>
        <p:nvPicPr>
          <p:cNvPr id="2" name="Picture 1">
            <a:extLst>
              <a:ext uri="{FF2B5EF4-FFF2-40B4-BE49-F238E27FC236}">
                <a16:creationId xmlns:a16="http://schemas.microsoft.com/office/drawing/2014/main" id="{30895562-2D1D-EDC0-E179-AE809E586DDB}"/>
              </a:ext>
            </a:extLst>
          </p:cNvPr>
          <p:cNvPicPr>
            <a:picLocks noChangeAspect="1"/>
          </p:cNvPicPr>
          <p:nvPr/>
        </p:nvPicPr>
        <p:blipFill>
          <a:blip r:embed="rId3">
            <a:alphaModFix amt="15000"/>
          </a:blip>
          <a:stretch>
            <a:fillRect/>
          </a:stretch>
        </p:blipFill>
        <p:spPr>
          <a:xfrm>
            <a:off x="4338638" y="182563"/>
            <a:ext cx="990600" cy="990600"/>
          </a:xfrm>
          <a:prstGeom prst="rect">
            <a:avLst/>
          </a:prstGeom>
        </p:spPr>
      </p:pic>
      <p:sp>
        <p:nvSpPr>
          <p:cNvPr id="5" name="Date Placeholder 4">
            <a:extLst>
              <a:ext uri="{FF2B5EF4-FFF2-40B4-BE49-F238E27FC236}">
                <a16:creationId xmlns:a16="http://schemas.microsoft.com/office/drawing/2014/main" id="{0AC5E6D3-DA9D-5326-4E3C-11EDC8DDD3F5}"/>
              </a:ext>
            </a:extLst>
          </p:cNvPr>
          <p:cNvSpPr>
            <a:spLocks noGrp="1"/>
          </p:cNvSpPr>
          <p:nvPr>
            <p:ph type="dt" sz="half" idx="10"/>
          </p:nvPr>
        </p:nvSpPr>
        <p:spPr>
          <a:xfrm>
            <a:off x="5638800" y="6065837"/>
            <a:ext cx="2057400" cy="365125"/>
          </a:xfrm>
        </p:spPr>
        <p:txBody>
          <a:bodyPr/>
          <a:lstStyle/>
          <a:p>
            <a:pPr>
              <a:defRPr/>
            </a:pPr>
            <a:r>
              <a:rPr lang="en-US"/>
              <a:t>National Reporting Process 6.2.2023</a:t>
            </a:r>
          </a:p>
        </p:txBody>
      </p:sp>
      <p:sp>
        <p:nvSpPr>
          <p:cNvPr id="7" name="Content Placeholder 6">
            <a:extLst>
              <a:ext uri="{FF2B5EF4-FFF2-40B4-BE49-F238E27FC236}">
                <a16:creationId xmlns:a16="http://schemas.microsoft.com/office/drawing/2014/main" id="{629BC61C-9153-7624-931F-9F14E7BF7B5C}"/>
              </a:ext>
            </a:extLst>
          </p:cNvPr>
          <p:cNvSpPr>
            <a:spLocks noGrp="1"/>
          </p:cNvSpPr>
          <p:nvPr>
            <p:ph idx="1"/>
          </p:nvPr>
        </p:nvSpPr>
        <p:spPr>
          <a:xfrm>
            <a:off x="856061" y="1879600"/>
            <a:ext cx="7754539" cy="4551362"/>
          </a:xfrm>
        </p:spPr>
        <p:txBody>
          <a:bodyPr>
            <a:normAutofit fontScale="92500" lnSpcReduction="10000"/>
          </a:bodyPr>
          <a:lstStyle/>
          <a:p>
            <a:pPr marL="0" indent="0" algn="ctr">
              <a:buNone/>
            </a:pPr>
            <a:r>
              <a:rPr lang="en-US" dirty="0"/>
              <a:t>AMVETS Mission</a:t>
            </a:r>
          </a:p>
          <a:p>
            <a:pPr marL="0" indent="0" algn="ctr">
              <a:buNone/>
            </a:pPr>
            <a:r>
              <a:rPr lang="en-US" dirty="0"/>
              <a:t>To enhance and safeguard the entitlements for all American Veterans who have served honorably and to improve the quality of life for them, their families, and the communities where they live through leadership, advocacy and services.</a:t>
            </a:r>
          </a:p>
          <a:p>
            <a:pPr marL="0" indent="0" algn="ctr">
              <a:buNone/>
            </a:pPr>
            <a:endParaRPr lang="en-US" dirty="0"/>
          </a:p>
          <a:p>
            <a:pPr marL="0" indent="0" algn="ctr">
              <a:buNone/>
            </a:pPr>
            <a:r>
              <a:rPr lang="en-US" dirty="0"/>
              <a:t>AMVETS National Programs Department Mission</a:t>
            </a:r>
          </a:p>
          <a:p>
            <a:pPr marL="0" indent="0" algn="ctr">
              <a:buNone/>
            </a:pPr>
            <a:r>
              <a:rPr lang="en-US" dirty="0"/>
              <a:t>To provide department and post level support that will culminate in vibrant and effective programs serving veterans and this nation’s citizens.</a:t>
            </a:r>
          </a:p>
          <a:p>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D0C9-05AA-B86B-E3A4-A1C12CC854DB}"/>
              </a:ext>
            </a:extLst>
          </p:cNvPr>
          <p:cNvSpPr>
            <a:spLocks noGrp="1"/>
          </p:cNvSpPr>
          <p:nvPr>
            <p:ph type="title"/>
          </p:nvPr>
        </p:nvSpPr>
        <p:spPr/>
        <p:txBody>
          <a:bodyPr/>
          <a:lstStyle/>
          <a:p>
            <a:pPr algn="ctr"/>
            <a:r>
              <a:rPr lang="en-US" dirty="0"/>
              <a:t>Online reporting account set up</a:t>
            </a:r>
          </a:p>
        </p:txBody>
      </p:sp>
      <p:sp>
        <p:nvSpPr>
          <p:cNvPr id="3" name="Date Placeholder 2">
            <a:extLst>
              <a:ext uri="{FF2B5EF4-FFF2-40B4-BE49-F238E27FC236}">
                <a16:creationId xmlns:a16="http://schemas.microsoft.com/office/drawing/2014/main" id="{5FDCCCF7-9D35-4FBF-E7B5-83E636716FEC}"/>
              </a:ext>
            </a:extLst>
          </p:cNvPr>
          <p:cNvSpPr>
            <a:spLocks noGrp="1"/>
          </p:cNvSpPr>
          <p:nvPr>
            <p:ph type="dt" sz="half" idx="10"/>
          </p:nvPr>
        </p:nvSpPr>
        <p:spPr/>
        <p:txBody>
          <a:bodyPr/>
          <a:lstStyle/>
          <a:p>
            <a:pPr>
              <a:defRPr/>
            </a:pPr>
            <a:r>
              <a:rPr lang="en-US"/>
              <a:t>National Reporting Process 6.2.2023</a:t>
            </a:r>
          </a:p>
        </p:txBody>
      </p:sp>
      <p:sp>
        <p:nvSpPr>
          <p:cNvPr id="5" name="TextBox 4">
            <a:extLst>
              <a:ext uri="{FF2B5EF4-FFF2-40B4-BE49-F238E27FC236}">
                <a16:creationId xmlns:a16="http://schemas.microsoft.com/office/drawing/2014/main" id="{DA45353A-E48B-CEF7-92F9-6AED40000F4A}"/>
              </a:ext>
            </a:extLst>
          </p:cNvPr>
          <p:cNvSpPr txBox="1"/>
          <p:nvPr/>
        </p:nvSpPr>
        <p:spPr>
          <a:xfrm>
            <a:off x="2144731" y="1727756"/>
            <a:ext cx="4577136" cy="646331"/>
          </a:xfrm>
          <a:prstGeom prst="rect">
            <a:avLst/>
          </a:prstGeom>
          <a:noFill/>
        </p:spPr>
        <p:txBody>
          <a:bodyPr wrap="square">
            <a:spAutoFit/>
          </a:bodyPr>
          <a:lstStyle/>
          <a:p>
            <a:r>
              <a:rPr lang="en-US" dirty="0"/>
              <a:t>Visit https://www.amvets.org/submit-reports</a:t>
            </a:r>
          </a:p>
        </p:txBody>
      </p:sp>
      <p:pic>
        <p:nvPicPr>
          <p:cNvPr id="7" name="Picture 6">
            <a:extLst>
              <a:ext uri="{FF2B5EF4-FFF2-40B4-BE49-F238E27FC236}">
                <a16:creationId xmlns:a16="http://schemas.microsoft.com/office/drawing/2014/main" id="{85AD471A-B640-9CBE-F6F1-5D1E0E764AE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26059" y="2129832"/>
            <a:ext cx="5239408" cy="3753445"/>
          </a:xfrm>
          <a:prstGeom prst="rect">
            <a:avLst/>
          </a:prstGeom>
        </p:spPr>
      </p:pic>
    </p:spTree>
    <p:extLst>
      <p:ext uri="{BB962C8B-B14F-4D97-AF65-F5344CB8AC3E}">
        <p14:creationId xmlns:p14="http://schemas.microsoft.com/office/powerpoint/2010/main" val="248483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3B60-F1AC-3F99-FE31-E9F90745A56A}"/>
              </a:ext>
            </a:extLst>
          </p:cNvPr>
          <p:cNvSpPr>
            <a:spLocks noGrp="1"/>
          </p:cNvSpPr>
          <p:nvPr>
            <p:ph type="title"/>
          </p:nvPr>
        </p:nvSpPr>
        <p:spPr>
          <a:xfrm>
            <a:off x="722496" y="61805"/>
            <a:ext cx="7429499" cy="1478570"/>
          </a:xfrm>
        </p:spPr>
        <p:txBody>
          <a:bodyPr/>
          <a:lstStyle/>
          <a:p>
            <a:pPr algn="ctr"/>
            <a:r>
              <a:rPr lang="en-US" dirty="0"/>
              <a:t>Type in your email address</a:t>
            </a:r>
          </a:p>
        </p:txBody>
      </p:sp>
      <p:sp>
        <p:nvSpPr>
          <p:cNvPr id="3" name="Date Placeholder 2">
            <a:extLst>
              <a:ext uri="{FF2B5EF4-FFF2-40B4-BE49-F238E27FC236}">
                <a16:creationId xmlns:a16="http://schemas.microsoft.com/office/drawing/2014/main" id="{FA7C4282-F067-EA46-58E3-1BFC8C46F7E0}"/>
              </a:ext>
            </a:extLst>
          </p:cNvPr>
          <p:cNvSpPr>
            <a:spLocks noGrp="1"/>
          </p:cNvSpPr>
          <p:nvPr>
            <p:ph type="dt" sz="half" idx="10"/>
          </p:nvPr>
        </p:nvSpPr>
        <p:spPr/>
        <p:txBody>
          <a:bodyPr/>
          <a:lstStyle/>
          <a:p>
            <a:pPr>
              <a:defRPr/>
            </a:pPr>
            <a:r>
              <a:rPr lang="en-US"/>
              <a:t>National Reporting Process 6.2.2023</a:t>
            </a:r>
          </a:p>
        </p:txBody>
      </p:sp>
      <p:pic>
        <p:nvPicPr>
          <p:cNvPr id="5" name="Picture 4">
            <a:extLst>
              <a:ext uri="{FF2B5EF4-FFF2-40B4-BE49-F238E27FC236}">
                <a16:creationId xmlns:a16="http://schemas.microsoft.com/office/drawing/2014/main" id="{5C799838-187C-ED00-9C91-BF0EA5B5D682}"/>
              </a:ext>
            </a:extLst>
          </p:cNvPr>
          <p:cNvPicPr>
            <a:picLocks noChangeAspect="1"/>
          </p:cNvPicPr>
          <p:nvPr/>
        </p:nvPicPr>
        <p:blipFill>
          <a:blip r:embed="rId2"/>
          <a:stretch>
            <a:fillRect/>
          </a:stretch>
        </p:blipFill>
        <p:spPr>
          <a:xfrm>
            <a:off x="1446852" y="1357803"/>
            <a:ext cx="5174539" cy="4480560"/>
          </a:xfrm>
          <a:prstGeom prst="rect">
            <a:avLst/>
          </a:prstGeom>
        </p:spPr>
      </p:pic>
    </p:spTree>
    <p:extLst>
      <p:ext uri="{BB962C8B-B14F-4D97-AF65-F5344CB8AC3E}">
        <p14:creationId xmlns:p14="http://schemas.microsoft.com/office/powerpoint/2010/main" val="380279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358"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359" name="Group 223">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25"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26"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7"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8"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29"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0"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1"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2"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3"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4"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5"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6"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7"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8"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9"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0"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1"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2"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3"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4"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5"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6"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7"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8"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9"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0"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1"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2"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3"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54"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5"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6"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7"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8"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9"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0"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1"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2"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3"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4"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5"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66"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7"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8"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9"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0"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1"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2"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3"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4"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5"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6"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7"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8"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F1FD8B41-866F-254F-D316-3D4908EF31CF}"/>
              </a:ext>
            </a:extLst>
          </p:cNvPr>
          <p:cNvSpPr>
            <a:spLocks noGrp="1"/>
          </p:cNvSpPr>
          <p:nvPr>
            <p:ph type="title"/>
          </p:nvPr>
        </p:nvSpPr>
        <p:spPr>
          <a:xfrm>
            <a:off x="1435908" y="4595851"/>
            <a:ext cx="6593681" cy="1301673"/>
          </a:xfrm>
        </p:spPr>
        <p:txBody>
          <a:bodyPr vert="horz" lIns="91440" tIns="45720" rIns="91440" bIns="45720" rtlCol="0" anchor="b">
            <a:normAutofit/>
          </a:bodyPr>
          <a:lstStyle/>
          <a:p>
            <a:r>
              <a:rPr lang="en-US" sz="4400" dirty="0"/>
              <a:t>Complete the application</a:t>
            </a:r>
          </a:p>
        </p:txBody>
      </p:sp>
      <p:pic>
        <p:nvPicPr>
          <p:cNvPr id="5" name="Picture 4">
            <a:extLst>
              <a:ext uri="{FF2B5EF4-FFF2-40B4-BE49-F238E27FC236}">
                <a16:creationId xmlns:a16="http://schemas.microsoft.com/office/drawing/2014/main" id="{BCC64242-F835-F416-63D8-837C194CE34A}"/>
              </a:ext>
            </a:extLst>
          </p:cNvPr>
          <p:cNvPicPr>
            <a:picLocks noChangeAspect="1"/>
          </p:cNvPicPr>
          <p:nvPr/>
        </p:nvPicPr>
        <p:blipFill rotWithShape="1">
          <a:blip r:embed="rId5"/>
          <a:srcRect r="10588"/>
          <a:stretch/>
        </p:blipFill>
        <p:spPr>
          <a:xfrm>
            <a:off x="5475527" y="363950"/>
            <a:ext cx="2675535" cy="502920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Date Placeholder 2">
            <a:extLst>
              <a:ext uri="{FF2B5EF4-FFF2-40B4-BE49-F238E27FC236}">
                <a16:creationId xmlns:a16="http://schemas.microsoft.com/office/drawing/2014/main" id="{A4BB94B2-7BF7-243B-5639-F0755AB9939D}"/>
              </a:ext>
            </a:extLst>
          </p:cNvPr>
          <p:cNvSpPr>
            <a:spLocks noGrp="1"/>
          </p:cNvSpPr>
          <p:nvPr>
            <p:ph type="dt" sz="half" idx="10"/>
          </p:nvPr>
        </p:nvSpPr>
        <p:spPr>
          <a:xfrm>
            <a:off x="5308133" y="6309360"/>
            <a:ext cx="2057400" cy="365125"/>
          </a:xfrm>
        </p:spPr>
        <p:txBody>
          <a:bodyPr vert="horz" lIns="91440" tIns="45720" rIns="91440" bIns="45720" rtlCol="0" anchor="ctr">
            <a:normAutofit/>
          </a:bodyPr>
          <a:lstStyle/>
          <a:p>
            <a:pPr defTabSz="914400" eaLnBrk="1" hangingPunct="1">
              <a:lnSpc>
                <a:spcPct val="90000"/>
              </a:lnSpc>
              <a:spcAft>
                <a:spcPts val="600"/>
              </a:spcAft>
              <a:defRPr/>
            </a:pPr>
            <a:r>
              <a:rPr lang="en-US" sz="900">
                <a:latin typeface="+mn-lt"/>
              </a:rPr>
              <a:t>National Reporting Process 6.2.2023</a:t>
            </a:r>
          </a:p>
        </p:txBody>
      </p:sp>
    </p:spTree>
    <p:extLst>
      <p:ext uri="{BB962C8B-B14F-4D97-AF65-F5344CB8AC3E}">
        <p14:creationId xmlns:p14="http://schemas.microsoft.com/office/powerpoint/2010/main" val="26811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4"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6"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7"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9"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0"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1"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8"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9"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0"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1"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42"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9"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0"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1"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2"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3"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54"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5"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6"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7"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8"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9"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0"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1"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2"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3"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4"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5"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6"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D8CF1D62-0CD2-0AC6-D018-FB24BC950CC7}"/>
              </a:ext>
            </a:extLst>
          </p:cNvPr>
          <p:cNvSpPr>
            <a:spLocks noGrp="1"/>
          </p:cNvSpPr>
          <p:nvPr>
            <p:ph type="title"/>
          </p:nvPr>
        </p:nvSpPr>
        <p:spPr>
          <a:xfrm>
            <a:off x="1212924" y="4539573"/>
            <a:ext cx="7070245" cy="1182838"/>
          </a:xfrm>
        </p:spPr>
        <p:txBody>
          <a:bodyPr vert="horz" lIns="91440" tIns="45720" rIns="91440" bIns="45720" rtlCol="0" anchor="b">
            <a:normAutofit/>
          </a:bodyPr>
          <a:lstStyle/>
          <a:p>
            <a:pPr algn="ctr"/>
            <a:r>
              <a:rPr lang="en-US" sz="3700" dirty="0"/>
              <a:t>Click on</a:t>
            </a:r>
            <a:br>
              <a:rPr lang="en-US" sz="3700" dirty="0"/>
            </a:br>
            <a:r>
              <a:rPr lang="en-US" sz="3700" dirty="0"/>
              <a:t> “+ new Program Report”</a:t>
            </a:r>
          </a:p>
        </p:txBody>
      </p:sp>
      <p:sp>
        <p:nvSpPr>
          <p:cNvPr id="68" name="Round Diagonal Corner Rectangle 6">
            <a:extLst>
              <a:ext uri="{FF2B5EF4-FFF2-40B4-BE49-F238E27FC236}">
                <a16:creationId xmlns:a16="http://schemas.microsoft.com/office/drawing/2014/main" id="{C1C3FA74-6158-4157-A8F0-8CAE5091F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30" y="639965"/>
            <a:ext cx="8159993"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1A90BC-E52F-9ACB-EAD3-3D4237FB5D7F}"/>
              </a:ext>
            </a:extLst>
          </p:cNvPr>
          <p:cNvPicPr>
            <a:picLocks noChangeAspect="1"/>
          </p:cNvPicPr>
          <p:nvPr/>
        </p:nvPicPr>
        <p:blipFill rotWithShape="1">
          <a:blip r:embed="rId4"/>
          <a:srcRect l="2379" r="3815" b="2"/>
          <a:stretch/>
        </p:blipFill>
        <p:spPr>
          <a:xfrm>
            <a:off x="730226" y="951493"/>
            <a:ext cx="7700002" cy="2975493"/>
          </a:xfrm>
          <a:prstGeom prst="rect">
            <a:avLst/>
          </a:prstGeom>
        </p:spPr>
      </p:pic>
      <p:sp>
        <p:nvSpPr>
          <p:cNvPr id="3" name="Date Placeholder 2">
            <a:extLst>
              <a:ext uri="{FF2B5EF4-FFF2-40B4-BE49-F238E27FC236}">
                <a16:creationId xmlns:a16="http://schemas.microsoft.com/office/drawing/2014/main" id="{725F7CC5-50B4-8118-116E-9911345A3A51}"/>
              </a:ext>
            </a:extLst>
          </p:cNvPr>
          <p:cNvSpPr>
            <a:spLocks noGrp="1"/>
          </p:cNvSpPr>
          <p:nvPr>
            <p:ph type="dt" sz="half" idx="10"/>
          </p:nvPr>
        </p:nvSpPr>
        <p:spPr>
          <a:xfrm>
            <a:off x="5308133" y="6309360"/>
            <a:ext cx="2057400" cy="365125"/>
          </a:xfrm>
        </p:spPr>
        <p:txBody>
          <a:bodyPr vert="horz" lIns="91440" tIns="45720" rIns="91440" bIns="45720" rtlCol="0" anchor="ctr">
            <a:normAutofit/>
          </a:bodyPr>
          <a:lstStyle/>
          <a:p>
            <a:pPr defTabSz="914400" eaLnBrk="1" hangingPunct="1">
              <a:lnSpc>
                <a:spcPct val="90000"/>
              </a:lnSpc>
              <a:spcAft>
                <a:spcPts val="600"/>
              </a:spcAft>
              <a:defRPr/>
            </a:pPr>
            <a:r>
              <a:rPr lang="en-US" sz="900">
                <a:latin typeface="+mn-lt"/>
              </a:rPr>
              <a:t>National Reporting Process 6.2.2023</a:t>
            </a:r>
          </a:p>
        </p:txBody>
      </p:sp>
    </p:spTree>
    <p:extLst>
      <p:ext uri="{BB962C8B-B14F-4D97-AF65-F5344CB8AC3E}">
        <p14:creationId xmlns:p14="http://schemas.microsoft.com/office/powerpoint/2010/main" val="27745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ABEFD3-77D6-0060-EB58-6E24B9E38E76}"/>
              </a:ext>
            </a:extLst>
          </p:cNvPr>
          <p:cNvSpPr>
            <a:spLocks noGrp="1" noChangeArrowheads="1"/>
          </p:cNvSpPr>
          <p:nvPr>
            <p:ph type="title"/>
          </p:nvPr>
        </p:nvSpPr>
        <p:spPr>
          <a:xfrm>
            <a:off x="1219200" y="1263316"/>
            <a:ext cx="6939100" cy="1478570"/>
          </a:xfrm>
        </p:spPr>
        <p:txBody>
          <a:bodyPr/>
          <a:lstStyle/>
          <a:p>
            <a:pPr algn="ctr" eaLnBrk="1" hangingPunct="1"/>
            <a:r>
              <a:rPr lang="en-US" altLang="en-US" sz="3000" dirty="0"/>
              <a:t>AMVETS Programs Categories </a:t>
            </a:r>
            <a:r>
              <a:rPr lang="en-US" altLang="en-US" sz="2400" dirty="0"/>
              <a:t>(subcategory)</a:t>
            </a:r>
            <a:br>
              <a:rPr lang="en-US" altLang="en-US" sz="3000" dirty="0"/>
            </a:br>
            <a:r>
              <a:rPr lang="en-US" altLang="en-US" sz="3000" dirty="0"/>
              <a:t>a`</a:t>
            </a:r>
          </a:p>
        </p:txBody>
      </p:sp>
      <p:sp>
        <p:nvSpPr>
          <p:cNvPr id="18435" name="Content Placeholder 4">
            <a:extLst>
              <a:ext uri="{FF2B5EF4-FFF2-40B4-BE49-F238E27FC236}">
                <a16:creationId xmlns:a16="http://schemas.microsoft.com/office/drawing/2014/main" id="{2E6CDF5A-ED5F-0239-928C-80F63DDDEB51}"/>
              </a:ext>
            </a:extLst>
          </p:cNvPr>
          <p:cNvSpPr>
            <a:spLocks noGrp="1" noChangeArrowheads="1"/>
          </p:cNvSpPr>
          <p:nvPr>
            <p:ph idx="1"/>
          </p:nvPr>
        </p:nvSpPr>
        <p:spPr>
          <a:xfrm>
            <a:off x="609600" y="2217539"/>
            <a:ext cx="7924800" cy="3881437"/>
          </a:xfrm>
        </p:spPr>
        <p:txBody>
          <a:bodyPr>
            <a:normAutofit/>
          </a:bodyPr>
          <a:lstStyle/>
          <a:p>
            <a:pPr marL="273050" indent="-273050" eaLnBrk="1" hangingPunct="1">
              <a:spcBef>
                <a:spcPts val="575"/>
              </a:spcBef>
              <a:buFont typeface="Wingdings 2" panose="05020102010507070707" pitchFamily="18" charset="2"/>
              <a:buChar char=""/>
              <a:defRPr/>
            </a:pPr>
            <a:r>
              <a:rPr lang="en-US" altLang="en-US" dirty="0">
                <a:hlinkClick r:id="rId2"/>
              </a:rPr>
              <a:t>https://pdfhost.io/v/Yea5gBYCJ_Microsoft_Word]_2023_Reporting_categories</a:t>
            </a:r>
            <a:endParaRPr lang="en-US" altLang="en-US" dirty="0"/>
          </a:p>
          <a:p>
            <a:pPr marL="273050" indent="-273050" eaLnBrk="1" hangingPunct="1">
              <a:spcBef>
                <a:spcPts val="575"/>
              </a:spcBef>
              <a:buFont typeface="Wingdings 2" panose="05020102010507070707" pitchFamily="18" charset="2"/>
              <a:buChar char=""/>
              <a:defRPr/>
            </a:pPr>
            <a:endParaRPr lang="en-US" altLang="en-US" dirty="0"/>
          </a:p>
          <a:p>
            <a:pPr marL="0" indent="0" eaLnBrk="1" hangingPunct="1">
              <a:spcBef>
                <a:spcPts val="575"/>
              </a:spcBef>
              <a:buFont typeface="Wingdings 3" panose="05040102010807070707" pitchFamily="18" charset="2"/>
              <a:buNone/>
              <a:defRPr/>
            </a:pPr>
            <a:endParaRPr lang="en-US" altLang="en-US" dirty="0"/>
          </a:p>
        </p:txBody>
      </p:sp>
      <p:pic>
        <p:nvPicPr>
          <p:cNvPr id="2" name="Picture 1">
            <a:extLst>
              <a:ext uri="{FF2B5EF4-FFF2-40B4-BE49-F238E27FC236}">
                <a16:creationId xmlns:a16="http://schemas.microsoft.com/office/drawing/2014/main" id="{44BA1891-C39E-2CE4-2C74-1FE10BC67A0E}"/>
              </a:ext>
            </a:extLst>
          </p:cNvPr>
          <p:cNvPicPr>
            <a:picLocks noChangeAspect="1"/>
          </p:cNvPicPr>
          <p:nvPr/>
        </p:nvPicPr>
        <p:blipFill>
          <a:blip r:embed="rId3">
            <a:alphaModFix amt="15000"/>
          </a:blip>
          <a:stretch>
            <a:fillRect/>
          </a:stretch>
        </p:blipFill>
        <p:spPr>
          <a:xfrm>
            <a:off x="3924300" y="-59516"/>
            <a:ext cx="1295400" cy="1295400"/>
          </a:xfrm>
          <a:prstGeom prst="rect">
            <a:avLst/>
          </a:prstGeom>
        </p:spPr>
      </p:pic>
      <p:sp>
        <p:nvSpPr>
          <p:cNvPr id="6" name="Date Placeholder 5">
            <a:extLst>
              <a:ext uri="{FF2B5EF4-FFF2-40B4-BE49-F238E27FC236}">
                <a16:creationId xmlns:a16="http://schemas.microsoft.com/office/drawing/2014/main" id="{5E028F01-F73E-5365-5F4F-D46B1FCDBBA1}"/>
              </a:ext>
            </a:extLst>
          </p:cNvPr>
          <p:cNvSpPr>
            <a:spLocks noGrp="1"/>
          </p:cNvSpPr>
          <p:nvPr>
            <p:ph type="dt" sz="half" idx="10"/>
          </p:nvPr>
        </p:nvSpPr>
        <p:spPr>
          <a:xfrm>
            <a:off x="6019800" y="6240589"/>
            <a:ext cx="2057400" cy="365125"/>
          </a:xfrm>
        </p:spPr>
        <p:txBody>
          <a:bodyPr/>
          <a:lstStyle/>
          <a:p>
            <a:pPr>
              <a:defRPr/>
            </a:pPr>
            <a:r>
              <a:rPr lang="en-US"/>
              <a:t>National Reporting Process 6.2.2023</a:t>
            </a:r>
          </a:p>
        </p:txBody>
      </p:sp>
      <p:pic>
        <p:nvPicPr>
          <p:cNvPr id="5" name="Picture 4">
            <a:extLst>
              <a:ext uri="{FF2B5EF4-FFF2-40B4-BE49-F238E27FC236}">
                <a16:creationId xmlns:a16="http://schemas.microsoft.com/office/drawing/2014/main" id="{D225B0BD-7A39-D7C1-FF05-39CFB5F36B7D}"/>
              </a:ext>
            </a:extLst>
          </p:cNvPr>
          <p:cNvPicPr>
            <a:picLocks noChangeAspect="1"/>
          </p:cNvPicPr>
          <p:nvPr/>
        </p:nvPicPr>
        <p:blipFill>
          <a:blip r:embed="rId4"/>
          <a:stretch>
            <a:fillRect/>
          </a:stretch>
        </p:blipFill>
        <p:spPr>
          <a:xfrm>
            <a:off x="1219200" y="3500384"/>
            <a:ext cx="6238875" cy="2598592"/>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9BA4F2BB-9228-8056-D0E4-6CBA6101FDC6}"/>
                  </a:ext>
                </a:extLst>
              </p14:cNvPr>
              <p14:cNvContentPartPr/>
              <p14:nvPr/>
            </p14:nvContentPartPr>
            <p14:xfrm>
              <a:off x="1219200" y="4742924"/>
              <a:ext cx="4449600" cy="425880"/>
            </p14:xfrm>
          </p:contentPart>
        </mc:Choice>
        <mc:Fallback xmlns="">
          <p:pic>
            <p:nvPicPr>
              <p:cNvPr id="7" name="Ink 6">
                <a:extLst>
                  <a:ext uri="{FF2B5EF4-FFF2-40B4-BE49-F238E27FC236}">
                    <a16:creationId xmlns:a16="http://schemas.microsoft.com/office/drawing/2014/main" id="{9BA4F2BB-9228-8056-D0E4-6CBA6101FDC6}"/>
                  </a:ext>
                </a:extLst>
              </p:cNvPr>
              <p:cNvPicPr/>
              <p:nvPr/>
            </p:nvPicPr>
            <p:blipFill>
              <a:blip r:embed="rId6"/>
              <a:stretch>
                <a:fillRect/>
              </a:stretch>
            </p:blipFill>
            <p:spPr>
              <a:xfrm>
                <a:off x="1165204" y="4634924"/>
                <a:ext cx="4557231" cy="641520"/>
              </a:xfrm>
              <a:prstGeom prst="rect">
                <a:avLst/>
              </a:prstGeom>
            </p:spPr>
          </p:pic>
        </mc:Fallback>
      </mc:AlternateContent>
      <p:sp>
        <p:nvSpPr>
          <p:cNvPr id="8" name="TextBox 7">
            <a:extLst>
              <a:ext uri="{FF2B5EF4-FFF2-40B4-BE49-F238E27FC236}">
                <a16:creationId xmlns:a16="http://schemas.microsoft.com/office/drawing/2014/main" id="{947D8997-230E-F3BF-6D91-E6397DF48BC3}"/>
              </a:ext>
            </a:extLst>
          </p:cNvPr>
          <p:cNvSpPr txBox="1"/>
          <p:nvPr/>
        </p:nvSpPr>
        <p:spPr>
          <a:xfrm>
            <a:off x="3590235" y="4762723"/>
            <a:ext cx="3793026" cy="276999"/>
          </a:xfrm>
          <a:prstGeom prst="rect">
            <a:avLst/>
          </a:prstGeom>
          <a:noFill/>
        </p:spPr>
        <p:txBody>
          <a:bodyPr wrap="none" rtlCol="0">
            <a:spAutoFit/>
          </a:bodyPr>
          <a:lstStyle/>
          <a:p>
            <a:r>
              <a:rPr lang="en-US" sz="1200" dirty="0">
                <a:solidFill>
                  <a:schemeClr val="bg1"/>
                </a:solidFill>
              </a:rPr>
              <a:t>Click “that document” to access the categories list</a:t>
            </a:r>
          </a:p>
        </p:txBody>
      </p:sp>
      <p:cxnSp>
        <p:nvCxnSpPr>
          <p:cNvPr id="10" name="Straight Arrow Connector 9">
            <a:extLst>
              <a:ext uri="{FF2B5EF4-FFF2-40B4-BE49-F238E27FC236}">
                <a16:creationId xmlns:a16="http://schemas.microsoft.com/office/drawing/2014/main" id="{A78A2286-01E5-E161-DBD9-62A2F39A53E0}"/>
              </a:ext>
            </a:extLst>
          </p:cNvPr>
          <p:cNvCxnSpPr>
            <a:cxnSpLocks/>
          </p:cNvCxnSpPr>
          <p:nvPr/>
        </p:nvCxnSpPr>
        <p:spPr>
          <a:xfrm flipH="1">
            <a:off x="2943478" y="4901222"/>
            <a:ext cx="760304" cy="267582"/>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7364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0ABA1E4-36C4-AEF0-AFDC-A3F28F3303B0}"/>
              </a:ext>
            </a:extLst>
          </p:cNvPr>
          <p:cNvSpPr>
            <a:spLocks noGrp="1" noChangeArrowheads="1"/>
          </p:cNvSpPr>
          <p:nvPr>
            <p:ph type="title"/>
          </p:nvPr>
        </p:nvSpPr>
        <p:spPr>
          <a:xfrm>
            <a:off x="762000" y="889000"/>
            <a:ext cx="7848600" cy="1320800"/>
          </a:xfrm>
        </p:spPr>
        <p:txBody>
          <a:bodyPr/>
          <a:lstStyle/>
          <a:p>
            <a:pPr algn="ctr" eaLnBrk="1" hangingPunct="1"/>
            <a:r>
              <a:rPr lang="en-US" altLang="en-US"/>
              <a:t>Reporting Values</a:t>
            </a:r>
          </a:p>
        </p:txBody>
      </p:sp>
      <p:graphicFrame>
        <p:nvGraphicFramePr>
          <p:cNvPr id="15367" name="Rectangle 3">
            <a:extLst>
              <a:ext uri="{FF2B5EF4-FFF2-40B4-BE49-F238E27FC236}">
                <a16:creationId xmlns:a16="http://schemas.microsoft.com/office/drawing/2014/main" id="{14F291D1-5DD2-BDBF-1442-FD9612AEC910}"/>
              </a:ext>
            </a:extLst>
          </p:cNvPr>
          <p:cNvGraphicFramePr>
            <a:graphicFrameLocks noGrp="1"/>
          </p:cNvGraphicFramePr>
          <p:nvPr>
            <p:ph idx="1"/>
            <p:extLst>
              <p:ext uri="{D42A27DB-BD31-4B8C-83A1-F6EECF244321}">
                <p14:modId xmlns:p14="http://schemas.microsoft.com/office/powerpoint/2010/main" val="432191858"/>
              </p:ext>
            </p:extLst>
          </p:nvPr>
        </p:nvGraphicFramePr>
        <p:xfrm>
          <a:off x="1508334" y="1879600"/>
          <a:ext cx="6745288"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30895562-2D1D-EDC0-E179-AE809E586DDB}"/>
              </a:ext>
            </a:extLst>
          </p:cNvPr>
          <p:cNvPicPr>
            <a:picLocks noChangeAspect="1"/>
          </p:cNvPicPr>
          <p:nvPr/>
        </p:nvPicPr>
        <p:blipFill>
          <a:blip r:embed="rId8">
            <a:alphaModFix amt="15000"/>
          </a:blip>
          <a:stretch>
            <a:fillRect/>
          </a:stretch>
        </p:blipFill>
        <p:spPr>
          <a:xfrm>
            <a:off x="4182478" y="-7185"/>
            <a:ext cx="990600" cy="990600"/>
          </a:xfrm>
          <a:prstGeom prst="rect">
            <a:avLst/>
          </a:prstGeom>
        </p:spPr>
      </p:pic>
      <p:sp>
        <p:nvSpPr>
          <p:cNvPr id="5" name="Date Placeholder 4">
            <a:extLst>
              <a:ext uri="{FF2B5EF4-FFF2-40B4-BE49-F238E27FC236}">
                <a16:creationId xmlns:a16="http://schemas.microsoft.com/office/drawing/2014/main" id="{6AD62478-14AD-6930-8573-AC1BC69D7CAE}"/>
              </a:ext>
            </a:extLst>
          </p:cNvPr>
          <p:cNvSpPr>
            <a:spLocks noGrp="1"/>
          </p:cNvSpPr>
          <p:nvPr>
            <p:ph type="dt" sz="half" idx="10"/>
          </p:nvPr>
        </p:nvSpPr>
        <p:spPr>
          <a:xfrm>
            <a:off x="5993022" y="6357937"/>
            <a:ext cx="2057400" cy="365125"/>
          </a:xfrm>
        </p:spPr>
        <p:txBody>
          <a:bodyPr/>
          <a:lstStyle/>
          <a:p>
            <a:pPr>
              <a:defRPr/>
            </a:pPr>
            <a:r>
              <a:rPr lang="en-US"/>
              <a:t>National Reporting Process 6.2.2023</a:t>
            </a:r>
          </a:p>
        </p:txBody>
      </p:sp>
    </p:spTree>
    <p:extLst>
      <p:ext uri="{BB962C8B-B14F-4D97-AF65-F5344CB8AC3E}">
        <p14:creationId xmlns:p14="http://schemas.microsoft.com/office/powerpoint/2010/main" val="153730592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F0F1F2-B6D5-436D-564B-BED6AE2D6139}"/>
              </a:ext>
            </a:extLst>
          </p:cNvPr>
          <p:cNvPicPr>
            <a:picLocks noChangeAspect="1"/>
          </p:cNvPicPr>
          <p:nvPr/>
        </p:nvPicPr>
        <p:blipFill>
          <a:blip r:embed="rId2">
            <a:alphaModFix amt="15000"/>
          </a:blip>
          <a:stretch>
            <a:fillRect/>
          </a:stretch>
        </p:blipFill>
        <p:spPr>
          <a:xfrm>
            <a:off x="4038600" y="0"/>
            <a:ext cx="1295400" cy="1295400"/>
          </a:xfrm>
          <a:prstGeom prst="rect">
            <a:avLst/>
          </a:prstGeom>
        </p:spPr>
      </p:pic>
      <p:sp>
        <p:nvSpPr>
          <p:cNvPr id="8" name="Content Placeholder 5">
            <a:extLst>
              <a:ext uri="{FF2B5EF4-FFF2-40B4-BE49-F238E27FC236}">
                <a16:creationId xmlns:a16="http://schemas.microsoft.com/office/drawing/2014/main" id="{8406BDF1-8108-23BB-2E1F-6B9367369BB4}"/>
              </a:ext>
            </a:extLst>
          </p:cNvPr>
          <p:cNvSpPr>
            <a:spLocks noGrp="1"/>
          </p:cNvSpPr>
          <p:nvPr>
            <p:ph idx="1"/>
          </p:nvPr>
        </p:nvSpPr>
        <p:spPr>
          <a:xfrm>
            <a:off x="855663" y="2249488"/>
            <a:ext cx="7429500" cy="3541712"/>
          </a:xfrm>
        </p:spPr>
        <p:txBody>
          <a:bodyPr rtlCol="0">
            <a:noAutofit/>
          </a:bodyPr>
          <a:lstStyle/>
          <a:p>
            <a:pPr marL="0" indent="0" eaLnBrk="1" fontAlgn="auto" hangingPunct="1">
              <a:spcAft>
                <a:spcPts val="0"/>
              </a:spcAft>
              <a:buNone/>
              <a:defRPr/>
            </a:pPr>
            <a:endParaRPr lang="en-US" altLang="en-US" sz="2300" dirty="0">
              <a:solidFill>
                <a:schemeClr val="tx1">
                  <a:lumMod val="75000"/>
                  <a:lumOff val="25000"/>
                </a:schemeClr>
              </a:solidFill>
            </a:endParaRPr>
          </a:p>
          <a:p>
            <a:pPr lvl="2" eaLnBrk="1" fontAlgn="auto" hangingPunct="1">
              <a:spcAft>
                <a:spcPts val="0"/>
              </a:spcAft>
              <a:buFont typeface="Wingdings 3" charset="2"/>
              <a:buChar char=""/>
              <a:defRPr/>
            </a:pPr>
            <a:r>
              <a:rPr lang="en-US" altLang="en-US" sz="2300" dirty="0">
                <a:solidFill>
                  <a:schemeClr val="tx1">
                    <a:lumMod val="75000"/>
                    <a:lumOff val="25000"/>
                  </a:schemeClr>
                </a:solidFill>
              </a:rPr>
              <a:t>Commander, Donald McLean</a:t>
            </a:r>
          </a:p>
          <a:p>
            <a:pPr lvl="2" eaLnBrk="1" fontAlgn="auto" hangingPunct="1">
              <a:spcAft>
                <a:spcPts val="0"/>
              </a:spcAft>
              <a:buFont typeface="Wingdings 3" charset="2"/>
              <a:buChar char=""/>
              <a:defRPr/>
            </a:pPr>
            <a:r>
              <a:rPr lang="en-US" altLang="en-US" sz="2300" dirty="0">
                <a:solidFill>
                  <a:schemeClr val="tx1">
                    <a:lumMod val="75000"/>
                    <a:lumOff val="25000"/>
                  </a:schemeClr>
                </a:solidFill>
              </a:rPr>
              <a:t>Executive Director, Joe </a:t>
            </a:r>
            <a:r>
              <a:rPr lang="en-US" altLang="en-US" sz="2300" dirty="0" err="1">
                <a:solidFill>
                  <a:schemeClr val="tx1">
                    <a:lumMod val="75000"/>
                    <a:lumOff val="25000"/>
                  </a:schemeClr>
                </a:solidFill>
              </a:rPr>
              <a:t>Chenelley</a:t>
            </a:r>
            <a:endParaRPr lang="en-US" altLang="en-US" sz="2300" dirty="0">
              <a:solidFill>
                <a:schemeClr val="tx1">
                  <a:lumMod val="75000"/>
                  <a:lumOff val="25000"/>
                </a:schemeClr>
              </a:solidFill>
            </a:endParaRPr>
          </a:p>
          <a:p>
            <a:pPr lvl="2" eaLnBrk="1" fontAlgn="auto" hangingPunct="1">
              <a:spcAft>
                <a:spcPts val="0"/>
              </a:spcAft>
              <a:buFont typeface="Wingdings 3" charset="2"/>
              <a:buChar char=""/>
              <a:defRPr/>
            </a:pPr>
            <a:r>
              <a:rPr lang="en-US" altLang="en-US" sz="2300" dirty="0">
                <a:solidFill>
                  <a:schemeClr val="tx1">
                    <a:lumMod val="75000"/>
                    <a:lumOff val="25000"/>
                  </a:schemeClr>
                </a:solidFill>
              </a:rPr>
              <a:t>National 2</a:t>
            </a:r>
            <a:r>
              <a:rPr lang="en-US" altLang="en-US" sz="2300" baseline="30000" dirty="0">
                <a:solidFill>
                  <a:schemeClr val="tx1">
                    <a:lumMod val="75000"/>
                    <a:lumOff val="25000"/>
                  </a:schemeClr>
                </a:solidFill>
              </a:rPr>
              <a:t>nd</a:t>
            </a:r>
            <a:r>
              <a:rPr lang="en-US" altLang="en-US" sz="2300" dirty="0">
                <a:solidFill>
                  <a:schemeClr val="tx1">
                    <a:lumMod val="75000"/>
                    <a:lumOff val="25000"/>
                  </a:schemeClr>
                </a:solidFill>
              </a:rPr>
              <a:t> Vice, Paul Shipley</a:t>
            </a:r>
          </a:p>
          <a:p>
            <a:pPr lvl="2" eaLnBrk="1" fontAlgn="auto" hangingPunct="1">
              <a:spcAft>
                <a:spcPts val="0"/>
              </a:spcAft>
              <a:buFont typeface="Wingdings 3" charset="2"/>
              <a:buChar char=""/>
              <a:defRPr/>
            </a:pPr>
            <a:r>
              <a:rPr lang="en-US" altLang="en-US" sz="2300" dirty="0">
                <a:solidFill>
                  <a:schemeClr val="tx1">
                    <a:lumMod val="75000"/>
                    <a:lumOff val="25000"/>
                  </a:schemeClr>
                </a:solidFill>
              </a:rPr>
              <a:t>Programs Director, Carol Hebert</a:t>
            </a:r>
          </a:p>
          <a:p>
            <a:pPr lvl="2" eaLnBrk="1" fontAlgn="auto" hangingPunct="1">
              <a:spcAft>
                <a:spcPts val="0"/>
              </a:spcAft>
              <a:buFont typeface="Wingdings 3" charset="2"/>
              <a:buChar char=""/>
              <a:defRPr/>
            </a:pPr>
            <a:r>
              <a:rPr lang="en-US" altLang="en-US" sz="2300" dirty="0">
                <a:solidFill>
                  <a:schemeClr val="tx1">
                    <a:lumMod val="75000"/>
                    <a:lumOff val="25000"/>
                  </a:schemeClr>
                </a:solidFill>
              </a:rPr>
              <a:t>Programs Manager, Colondra Etheredge</a:t>
            </a:r>
          </a:p>
          <a:p>
            <a:pPr marL="914400" lvl="2" indent="0" eaLnBrk="1" fontAlgn="auto" hangingPunct="1">
              <a:spcAft>
                <a:spcPts val="0"/>
              </a:spcAft>
              <a:buNone/>
              <a:defRPr/>
            </a:pPr>
            <a:endParaRPr lang="en-US" altLang="en-US" sz="2300" dirty="0">
              <a:solidFill>
                <a:schemeClr val="tx1">
                  <a:lumMod val="75000"/>
                  <a:lumOff val="25000"/>
                </a:schemeClr>
              </a:solidFill>
            </a:endParaRPr>
          </a:p>
          <a:p>
            <a:pPr marL="593725" lvl="2" indent="0" eaLnBrk="1" fontAlgn="auto" hangingPunct="1">
              <a:spcAft>
                <a:spcPts val="0"/>
              </a:spcAft>
              <a:buFont typeface="Wingdings 3" charset="2"/>
              <a:buNone/>
              <a:defRPr/>
            </a:pPr>
            <a:r>
              <a:rPr lang="en-US" altLang="en-US" sz="2300" i="1" dirty="0">
                <a:solidFill>
                  <a:schemeClr val="tx1">
                    <a:lumMod val="75000"/>
                    <a:lumOff val="25000"/>
                  </a:schemeClr>
                </a:solidFill>
              </a:rPr>
              <a:t>Thank you for all you do for our veterans!</a:t>
            </a:r>
          </a:p>
        </p:txBody>
      </p:sp>
      <p:sp>
        <p:nvSpPr>
          <p:cNvPr id="9" name="Title 1">
            <a:extLst>
              <a:ext uri="{FF2B5EF4-FFF2-40B4-BE49-F238E27FC236}">
                <a16:creationId xmlns:a16="http://schemas.microsoft.com/office/drawing/2014/main" id="{065BBCF4-0DDB-2A2B-7150-60B3D880E145}"/>
              </a:ext>
            </a:extLst>
          </p:cNvPr>
          <p:cNvSpPr>
            <a:spLocks noGrp="1" noChangeArrowheads="1"/>
          </p:cNvSpPr>
          <p:nvPr>
            <p:ph type="title"/>
          </p:nvPr>
        </p:nvSpPr>
        <p:spPr>
          <a:xfrm>
            <a:off x="855663" y="1066800"/>
            <a:ext cx="7429500" cy="1477963"/>
          </a:xfrm>
        </p:spPr>
        <p:txBody>
          <a:bodyPr/>
          <a:lstStyle/>
          <a:p>
            <a:pPr algn="ctr" eaLnBrk="1" fontAlgn="auto" hangingPunct="1">
              <a:spcAft>
                <a:spcPts val="0"/>
              </a:spcAft>
              <a:defRPr/>
            </a:pPr>
            <a:r>
              <a:rPr lang="en-US" altLang="en-US" sz="3600">
                <a:solidFill>
                  <a:schemeClr val="tx1">
                    <a:lumMod val="75000"/>
                    <a:lumOff val="25000"/>
                  </a:schemeClr>
                </a:solidFill>
              </a:rPr>
              <a:t>National Programs Team</a:t>
            </a:r>
          </a:p>
        </p:txBody>
      </p:sp>
      <p:sp>
        <p:nvSpPr>
          <p:cNvPr id="12" name="Date Placeholder 11">
            <a:extLst>
              <a:ext uri="{FF2B5EF4-FFF2-40B4-BE49-F238E27FC236}">
                <a16:creationId xmlns:a16="http://schemas.microsoft.com/office/drawing/2014/main" id="{CF674A59-6022-B237-E083-FE19541F909B}"/>
              </a:ext>
            </a:extLst>
          </p:cNvPr>
          <p:cNvSpPr>
            <a:spLocks noGrp="1"/>
          </p:cNvSpPr>
          <p:nvPr>
            <p:ph type="dt" sz="half" idx="10"/>
          </p:nvPr>
        </p:nvSpPr>
        <p:spPr>
          <a:xfrm>
            <a:off x="6209475" y="6380163"/>
            <a:ext cx="2057400" cy="365125"/>
          </a:xfrm>
        </p:spPr>
        <p:txBody>
          <a:bodyPr/>
          <a:lstStyle/>
          <a:p>
            <a:pPr>
              <a:defRPr/>
            </a:pPr>
            <a:r>
              <a:rPr lang="en-US"/>
              <a:t>National Reporting Process 6.2.2023</a:t>
            </a:r>
          </a:p>
        </p:txBody>
      </p:sp>
    </p:spTree>
    <p:extLst>
      <p:ext uri="{BB962C8B-B14F-4D97-AF65-F5344CB8AC3E}">
        <p14:creationId xmlns:p14="http://schemas.microsoft.com/office/powerpoint/2010/main" val="1235427234"/>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8be1d49-7e9f-48f9-8f02-aaa02188ea33" xsi:nil="true"/>
    <lcf76f155ced4ddcb4097134ff3c332f xmlns="9cdae20d-b7d5-42b4-bc3d-42efdce3cbd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7B6EFBF7B64A4FA24F3BEC54206ABC" ma:contentTypeVersion="17" ma:contentTypeDescription="Create a new document." ma:contentTypeScope="" ma:versionID="11c3b90c1d5be9c7112804d54671e79f">
  <xsd:schema xmlns:xsd="http://www.w3.org/2001/XMLSchema" xmlns:xs="http://www.w3.org/2001/XMLSchema" xmlns:p="http://schemas.microsoft.com/office/2006/metadata/properties" xmlns:ns2="9cdae20d-b7d5-42b4-bc3d-42efdce3cbd3" xmlns:ns3="28be1d49-7e9f-48f9-8f02-aaa02188ea33" targetNamespace="http://schemas.microsoft.com/office/2006/metadata/properties" ma:root="true" ma:fieldsID="02d0b1bfc4c8b2b685c69782dde033e0" ns2:_="" ns3:_="">
    <xsd:import namespace="9cdae20d-b7d5-42b4-bc3d-42efdce3cbd3"/>
    <xsd:import namespace="28be1d49-7e9f-48f9-8f02-aaa02188ea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ae20d-b7d5-42b4-bc3d-42efdce3c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e16560f-9ae8-4805-af7d-02e8d204ae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be1d49-7e9f-48f9-8f02-aaa02188ea3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41d12b0-e8e1-47ef-8903-c22220fe7b41}" ma:internalName="TaxCatchAll" ma:showField="CatchAllData" ma:web="28be1d49-7e9f-48f9-8f02-aaa02188ea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1A4D4-1812-4D32-8D86-02745A0DA320}">
  <ds:schemaRefs>
    <ds:schemaRef ds:uri="http://schemas.microsoft.com/office/2006/metadata/properties"/>
    <ds:schemaRef ds:uri="http://purl.org/dc/dcmitype/"/>
    <ds:schemaRef ds:uri="http://schemas.openxmlformats.org/package/2006/metadata/core-properties"/>
    <ds:schemaRef ds:uri="http://purl.org/dc/terms/"/>
    <ds:schemaRef ds:uri="http://purl.org/dc/elements/1.1/"/>
    <ds:schemaRef ds:uri="9cdae20d-b7d5-42b4-bc3d-42efdce3cbd3"/>
    <ds:schemaRef ds:uri="http://schemas.microsoft.com/office/2006/documentManagement/types"/>
    <ds:schemaRef ds:uri="http://schemas.microsoft.com/office/infopath/2007/PartnerControls"/>
    <ds:schemaRef ds:uri="28be1d49-7e9f-48f9-8f02-aaa02188ea33"/>
    <ds:schemaRef ds:uri="http://www.w3.org/XML/1998/namespace"/>
  </ds:schemaRefs>
</ds:datastoreItem>
</file>

<file path=customXml/itemProps2.xml><?xml version="1.0" encoding="utf-8"?>
<ds:datastoreItem xmlns:ds="http://schemas.openxmlformats.org/officeDocument/2006/customXml" ds:itemID="{77371AFA-F339-42E1-AA92-727DF05B9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dae20d-b7d5-42b4-bc3d-42efdce3cbd3"/>
    <ds:schemaRef ds:uri="28be1d49-7e9f-48f9-8f02-aaa02188ea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63281F-8213-410F-AB91-11740DBE1E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2343</TotalTime>
  <Words>267</Words>
  <Application>Microsoft Office PowerPoint</Application>
  <PresentationFormat>On-screen Show (4:3)</PresentationFormat>
  <Paragraphs>50</Paragraphs>
  <Slides>10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Goudy Stout</vt:lpstr>
      <vt:lpstr>Perpetua</vt:lpstr>
      <vt:lpstr>Times New Roman</vt:lpstr>
      <vt:lpstr>Trebuchet MS</vt:lpstr>
      <vt:lpstr>Tw Cen MT</vt:lpstr>
      <vt:lpstr>Wingdings 2</vt:lpstr>
      <vt:lpstr>Wingdings 3</vt:lpstr>
      <vt:lpstr>Circuit</vt:lpstr>
      <vt:lpstr> </vt:lpstr>
      <vt:lpstr>Mission Statements</vt:lpstr>
      <vt:lpstr>Online reporting account set up</vt:lpstr>
      <vt:lpstr>Type in your email address</vt:lpstr>
      <vt:lpstr>Complete the application</vt:lpstr>
      <vt:lpstr>Click on  “+ new Program Report”</vt:lpstr>
      <vt:lpstr>AMVETS Programs Categories (subcategory) a`</vt:lpstr>
      <vt:lpstr>Reporting Values</vt:lpstr>
      <vt:lpstr>National Programs Team</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Colondra Etheredge</dc:creator>
  <cp:keywords/>
  <dc:description/>
  <cp:lastModifiedBy>Jessica Steele</cp:lastModifiedBy>
  <cp:revision>3</cp:revision>
  <cp:lastPrinted>2023-03-06T15:28:01Z</cp:lastPrinted>
  <dcterms:created xsi:type="dcterms:W3CDTF">1601-01-01T00:00:00Z</dcterms:created>
  <dcterms:modified xsi:type="dcterms:W3CDTF">2023-10-26T11:36:12Z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0x010100D77B6EFBF7B64A4FA24F3BEC54206ABC</vt:lpwstr>
  </property>
  <property fmtid="{D5CDD505-2E9C-101B-9397-08002B2CF9AE}" pid="3" name="MediaServiceImageTags">
    <vt:lpwstr/>
  </property>
</Properties>
</file>