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1"/>
    <p:restoredTop sz="97030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CB0C-ABF1-951A-54AE-F2F6E0DB6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B4FD7-7B58-A089-0533-7AC8CA0FE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912D8-A807-6E3F-073B-9F28A930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C2DAE-9E69-C2DD-9A02-4E2B22E0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7A49-3272-9BF9-BE9B-0AE0200E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442C-C906-3846-7DF5-285196DB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80BB8-89D6-965C-67F0-5D04BBB69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5BCA-9D16-0BF8-D55F-B6C2BF00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FB1A5-8A4A-111B-A186-3756A064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8AFB-A1AC-0080-5B6C-98E2E8DB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75984-04D2-180E-EF44-8BDC35AED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8117B-28F4-9B4C-18AB-D14DDC8E4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90C9-8490-6AF5-CBC5-6968428F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75E1-4ADC-BCC7-C08E-DA36429E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2CB8-D5A8-89F1-E5FD-41150EF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79B3-D057-7829-B82C-A8414381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8723-5A4D-DA2B-8D6E-E5B2BDE19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859C-3BC6-3C6D-D19F-FBCF05F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78F8-8F8A-D9E4-1447-E90564EA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983A-7BF5-0962-03E4-8B81F0E7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A1A9-13D7-C86F-5F9A-497F8AEA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74C2F-9972-566B-EDAC-D561469F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9DCB5-C23F-5718-6FB0-2E531E8A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091B8-90FB-557A-F940-13BCA4D3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53F2-255A-9C92-93D0-A91B1EE9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C8FF-82F3-BF30-16A2-1E48F0B1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66D2-C186-A192-661F-FF1E4D11E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5C230-0CC0-42C9-DE20-09513F8F9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2F01A-A774-9D78-EAFA-3561BA1F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F17AE-DC97-A525-B72E-A839A839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54060-76E2-1F84-E743-31C6CD9A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EA37-817E-3610-CE57-F5DDC0C0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890E-8F6B-1F28-B39D-E01F4DA1B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785D6-11C6-EC13-09BF-1B5F9684C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65954-17C8-7748-D9F1-465939EF8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4DE8C-BC03-F0C3-25D7-7B140DFC1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A2962-AFEE-045B-8BD7-69A6C60C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57D08-C8A0-8034-ABDB-4B0708CA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F5A8F-0300-9380-45E0-6A9B3467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5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8247-4C98-0093-2099-81B00893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EE6DD-D0FC-8DD0-A8BB-E7A0BE49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D0A60-AFA6-A026-C174-6A8EEA74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1C341-A946-E519-D2B6-756C8B71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71237-D6EB-18EB-C882-F2452EC2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EC16-6520-5BCA-C2A2-7CE6B066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96131-18BD-368D-C4C6-5502D695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A8CF-872B-5F34-E023-CE89B76F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D22B-6F5C-E2E9-DE6D-0AF7C326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E6AB2-5437-FE5A-FCE7-F465A4E59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AD55B-E669-9205-8BB0-42F180D7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0608E-A401-8A17-B894-4C0A1668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A0501-03E8-9A8E-FD21-A07C4991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B3ED-5C85-AF36-4FFC-C81B2C29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C457B-F359-D9C8-EB77-16E17A701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1D584-F033-9DB4-DD9F-D7F548E83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E2B50-556E-2272-87BA-F9058E1E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D5EA8-8E63-0483-7A07-FD4F3FC5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0FC4E-8D08-9326-3C70-2A78D885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CA195-3634-1262-D1A5-D781138E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9A105-CF62-6E54-8D1E-64E8DCCC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71393-99B1-E074-117B-208A29B5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B095-BDFA-6149-9903-5168875485C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513EF-817A-28A9-A2C4-7CCA41F04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E610E-F89B-811B-CB5D-8F4464576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E774-18F1-4645-B98F-E4EB2E65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flag with a logo and stars&#10;&#10;Description automatically generated">
            <a:extLst>
              <a:ext uri="{FF2B5EF4-FFF2-40B4-BE49-F238E27FC236}">
                <a16:creationId xmlns:a16="http://schemas.microsoft.com/office/drawing/2014/main" id="{B190BA1A-AF7A-6CFF-97B6-7DFA6D29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805"/>
            <a:ext cx="12313158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2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111DA3-632D-E161-493E-095A74B4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"/>
            <a:ext cx="12223056" cy="68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ommunity&#10;&#10;Description automatically generated">
            <a:extLst>
              <a:ext uri="{FF2B5EF4-FFF2-40B4-BE49-F238E27FC236}">
                <a16:creationId xmlns:a16="http://schemas.microsoft.com/office/drawing/2014/main" id="{937871C3-8D57-3787-830B-62FE1A21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49"/>
            <a:ext cx="12210277" cy="68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9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ntact page&#10;&#10;Description automatically generated">
            <a:extLst>
              <a:ext uri="{FF2B5EF4-FFF2-40B4-BE49-F238E27FC236}">
                <a16:creationId xmlns:a16="http://schemas.microsoft.com/office/drawing/2014/main" id="{086E4E69-5C1C-1D70-0C67-FB05FD87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4"/>
            <a:ext cx="12215888" cy="68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D1E5E97-5DA6-00BE-9A57-7FBA6837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60"/>
            <a:ext cx="12201903" cy="68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 shot of a website&#10;&#10;Description automatically generated">
            <a:extLst>
              <a:ext uri="{FF2B5EF4-FFF2-40B4-BE49-F238E27FC236}">
                <a16:creationId xmlns:a16="http://schemas.microsoft.com/office/drawing/2014/main" id="{53E1D96B-AA82-638E-CB26-9F0C439E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48"/>
            <a:ext cx="12206701" cy="68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42D-12DA-6698-5CBE-CC2120B3C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161A-4B60-645C-8930-438AD8AB3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flag with a logo and text&#10;&#10;Description automatically generated">
            <a:extLst>
              <a:ext uri="{FF2B5EF4-FFF2-40B4-BE49-F238E27FC236}">
                <a16:creationId xmlns:a16="http://schemas.microsoft.com/office/drawing/2014/main" id="{18F4F652-4ADD-9660-1068-859AE0F9A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8"/>
            <a:ext cx="12211530" cy="68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Steele, Jessica</dc:creator>
  <cp:lastModifiedBy>Steele, Jessica</cp:lastModifiedBy>
  <cp:revision>2</cp:revision>
  <dcterms:created xsi:type="dcterms:W3CDTF">2024-02-20T14:05:20Z</dcterms:created>
  <dcterms:modified xsi:type="dcterms:W3CDTF">2024-02-26T14:13:03Z</dcterms:modified>
</cp:coreProperties>
</file>