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C0E6C-23A3-4A1F-A425-043673786DFD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AB9AA-42A3-4A06-B710-E8870C3A6A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paper remember pattern,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AB9AA-42A3-4A06-B710-E8870C3A6A6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6BD0-9E0F-48C4-B6AC-B82942BA69A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49C40-679E-4257-B8AC-357F1F5E73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AMVETS Department of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OHIO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TO TRAIN: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9) Learn to use </a:t>
            </a:r>
            <a:r>
              <a:rPr lang="en-US" b="1" dirty="0" smtClean="0">
                <a:solidFill>
                  <a:srgbClr val="00B050"/>
                </a:solidFill>
              </a:rPr>
              <a:t>VOICE INFLECTION </a:t>
            </a:r>
            <a:r>
              <a:rPr lang="en-US" dirty="0" smtClean="0">
                <a:solidFill>
                  <a:srgbClr val="00B050"/>
                </a:solidFill>
              </a:rPr>
              <a:t>to </a:t>
            </a:r>
            <a:r>
              <a:rPr lang="en-US" b="1" dirty="0" smtClean="0">
                <a:solidFill>
                  <a:srgbClr val="00B050"/>
                </a:solidFill>
              </a:rPr>
              <a:t>HIGHLIGHT</a:t>
            </a:r>
            <a:r>
              <a:rPr lang="en-US" dirty="0" smtClean="0">
                <a:solidFill>
                  <a:srgbClr val="00B050"/>
                </a:solidFill>
              </a:rPr>
              <a:t> a point in the </a:t>
            </a:r>
            <a:r>
              <a:rPr lang="en-US" b="1" dirty="0" smtClean="0">
                <a:solidFill>
                  <a:srgbClr val="00B050"/>
                </a:solidFill>
              </a:rPr>
              <a:t>TRAING MODULE SLIDE </a:t>
            </a:r>
            <a:r>
              <a:rPr lang="en-US" dirty="0" smtClean="0">
                <a:solidFill>
                  <a:srgbClr val="00B050"/>
                </a:solidFill>
              </a:rPr>
              <a:t>or during your statement/ very short story.  </a:t>
            </a:r>
            <a:r>
              <a:rPr lang="en-US" b="1" dirty="0" smtClean="0">
                <a:solidFill>
                  <a:srgbClr val="00B050"/>
                </a:solidFill>
              </a:rPr>
              <a:t>LOW VOICE TO HIGH!!!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*** NO MONITONE at any TRAINING ***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TO TRAIN: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10) </a:t>
            </a:r>
            <a:r>
              <a:rPr lang="en-US" b="1" dirty="0" smtClean="0">
                <a:solidFill>
                  <a:srgbClr val="00B050"/>
                </a:solidFill>
              </a:rPr>
              <a:t>BE </a:t>
            </a:r>
            <a:r>
              <a:rPr lang="en-US" sz="5400" b="1" dirty="0" smtClean="0">
                <a:solidFill>
                  <a:srgbClr val="00B050"/>
                </a:solidFill>
              </a:rPr>
              <a:t>ANIMATED</a:t>
            </a:r>
            <a:r>
              <a:rPr lang="en-US" sz="5400" dirty="0" smtClean="0">
                <a:solidFill>
                  <a:srgbClr val="00B050"/>
                </a:solidFill>
              </a:rPr>
              <a:t>!!! MOVE!!!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WAVE YOUR ARM/ARMS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STOMP YOUR FOOT/FEET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BANG THE DESK/TABLE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What ever it takes to get/keep TRAINEES ATTENTION!!!</a:t>
            </a:r>
            <a:endParaRPr lang="en-US" sz="24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Summary: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3 RULES?   ***SPECIAL RULE***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1)50 minute max modules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2)Prior review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3)TEAM WELL VERSED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4) Schedule/agenda 2 modules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5) ??’s Workshop!!! Seminars suck!!!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6) Read and Ask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7)Phrases …This probably…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8)Use not abuse Trainees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9)Voice inflection  ________ to __________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10) MOVE!!!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TANKS FOR YOUR PRECIPITATION!!!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RULES TO REMEMBER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1) Be </a:t>
            </a:r>
            <a:r>
              <a:rPr lang="en-US" b="1" dirty="0" smtClean="0">
                <a:solidFill>
                  <a:srgbClr val="00B050"/>
                </a:solidFill>
              </a:rPr>
              <a:t>COMPLETE  </a:t>
            </a:r>
            <a:r>
              <a:rPr lang="en-US" dirty="0" smtClean="0">
                <a:solidFill>
                  <a:srgbClr val="00B050"/>
                </a:solidFill>
              </a:rPr>
              <a:t>regarding the </a:t>
            </a:r>
            <a:r>
              <a:rPr lang="en-US" b="1" dirty="0" smtClean="0">
                <a:solidFill>
                  <a:srgbClr val="00B050"/>
                </a:solidFill>
              </a:rPr>
              <a:t>TRAINING SUBJECT!!!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2) Be </a:t>
            </a:r>
            <a:r>
              <a:rPr lang="en-US" b="1" dirty="0" smtClean="0">
                <a:solidFill>
                  <a:srgbClr val="00B050"/>
                </a:solidFill>
              </a:rPr>
              <a:t>CONCISE – </a:t>
            </a:r>
            <a:r>
              <a:rPr lang="en-US" dirty="0" smtClean="0">
                <a:solidFill>
                  <a:srgbClr val="00B050"/>
                </a:solidFill>
              </a:rPr>
              <a:t>stay on the </a:t>
            </a:r>
            <a:r>
              <a:rPr lang="en-US" b="1" dirty="0" smtClean="0">
                <a:solidFill>
                  <a:srgbClr val="00B050"/>
                </a:solidFill>
              </a:rPr>
              <a:t>TOPIC </a:t>
            </a:r>
            <a:r>
              <a:rPr lang="en-US" dirty="0" smtClean="0">
                <a:solidFill>
                  <a:srgbClr val="00B050"/>
                </a:solidFill>
              </a:rPr>
              <a:t>to be </a:t>
            </a:r>
            <a:r>
              <a:rPr lang="en-US" b="1" dirty="0" smtClean="0">
                <a:solidFill>
                  <a:srgbClr val="00B050"/>
                </a:solidFill>
              </a:rPr>
              <a:t>TRAINED!!!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3) All </a:t>
            </a:r>
            <a:r>
              <a:rPr lang="en-US" b="1" dirty="0" smtClean="0">
                <a:solidFill>
                  <a:srgbClr val="00B050"/>
                </a:solidFill>
              </a:rPr>
              <a:t>TRAINING</a:t>
            </a:r>
            <a:r>
              <a:rPr lang="en-US" dirty="0" smtClean="0">
                <a:solidFill>
                  <a:srgbClr val="00B050"/>
                </a:solidFill>
              </a:rPr>
              <a:t> must be </a:t>
            </a:r>
            <a:r>
              <a:rPr lang="en-US" b="1" dirty="0" smtClean="0">
                <a:solidFill>
                  <a:srgbClr val="00B050"/>
                </a:solidFill>
              </a:rPr>
              <a:t>TRANSFERABLE!!!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114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***SPECIAL RULE***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5720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The mind can only handle what the rear end can endure!!!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TO TRAIN: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rgbClr val="00B050"/>
                </a:solidFill>
              </a:rPr>
              <a:t>Most AMVETS Department of Ohio Training modules are designed to be 50 minutes or less. (Remember SPECIAL RULE?)</a:t>
            </a:r>
          </a:p>
          <a:p>
            <a:pPr marL="457200" indent="-457200">
              <a:buAutoNum type="arabicParenR"/>
            </a:pPr>
            <a:endParaRPr lang="en-US" sz="2000" b="1" dirty="0">
              <a:solidFill>
                <a:srgbClr val="00B050"/>
              </a:solidFill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Once you have selected the training module/modules:</a:t>
            </a:r>
          </a:p>
          <a:p>
            <a:pPr marL="457200" indent="-457200">
              <a:buNone/>
            </a:pPr>
            <a:endParaRPr lang="en-US" sz="2000" b="1" dirty="0" smtClean="0">
              <a:solidFill>
                <a:srgbClr val="00B050"/>
              </a:solidFill>
            </a:endParaRPr>
          </a:p>
          <a:p>
            <a:pPr marL="457200" indent="-457200">
              <a:buAutoNum type="arabicParenR" startAt="2"/>
            </a:pPr>
            <a:r>
              <a:rPr lang="en-US" sz="2000" b="1" dirty="0" smtClean="0">
                <a:solidFill>
                  <a:srgbClr val="00B050"/>
                </a:solidFill>
              </a:rPr>
              <a:t>Review the training module/modules you will use for training</a:t>
            </a:r>
          </a:p>
          <a:p>
            <a:pPr marL="457200" indent="-457200">
              <a:buNone/>
            </a:pP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      PRIOR to the ACTUAL TRAINING!!!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“KNOW THE SUBJECT OF THE TRAINING MODULE, IF NEEDED REVIEW MORE THAN ONCE!!!, prior to the actual training.”</a:t>
            </a:r>
          </a:p>
          <a:p>
            <a:pPr marL="457200" indent="-457200">
              <a:buAutoNum type="arabicParenR"/>
            </a:pP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TO TRAIN: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3) When using a </a:t>
            </a:r>
            <a:r>
              <a:rPr lang="en-US" b="1" dirty="0" smtClean="0">
                <a:solidFill>
                  <a:srgbClr val="00B050"/>
                </a:solidFill>
              </a:rPr>
              <a:t>TRAINING TEAM</a:t>
            </a:r>
            <a:r>
              <a:rPr lang="en-US" dirty="0" smtClean="0">
                <a:solidFill>
                  <a:srgbClr val="00B050"/>
                </a:solidFill>
              </a:rPr>
              <a:t>, make sure your TRAINERS (</a:t>
            </a:r>
            <a:r>
              <a:rPr lang="en-US" b="1" dirty="0" smtClean="0">
                <a:solidFill>
                  <a:srgbClr val="00B050"/>
                </a:solidFill>
              </a:rPr>
              <a:t>TRAINING TEAM MEMBERS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are </a:t>
            </a:r>
            <a:r>
              <a:rPr lang="en-US" b="1" dirty="0" smtClean="0">
                <a:solidFill>
                  <a:srgbClr val="00B050"/>
                </a:solidFill>
              </a:rPr>
              <a:t>WELL VERSED </a:t>
            </a:r>
            <a:r>
              <a:rPr lang="en-US" dirty="0" smtClean="0">
                <a:solidFill>
                  <a:srgbClr val="00B050"/>
                </a:solidFill>
              </a:rPr>
              <a:t>in the training module you’re asking them to train from.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OLD ADDAGE: </a:t>
            </a:r>
            <a:r>
              <a:rPr lang="en-US" dirty="0" smtClean="0">
                <a:solidFill>
                  <a:srgbClr val="00B050"/>
                </a:solidFill>
              </a:rPr>
              <a:t>Plan your work and work your plan!!!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TO TRAIN: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4) </a:t>
            </a:r>
            <a:r>
              <a:rPr lang="en-US" b="1" dirty="0" smtClean="0">
                <a:solidFill>
                  <a:srgbClr val="00B050"/>
                </a:solidFill>
              </a:rPr>
              <a:t>Create</a:t>
            </a:r>
            <a:r>
              <a:rPr lang="en-US" dirty="0" smtClean="0">
                <a:solidFill>
                  <a:srgbClr val="00B050"/>
                </a:solidFill>
              </a:rPr>
              <a:t> an </a:t>
            </a:r>
            <a:r>
              <a:rPr lang="en-US" b="1" dirty="0" smtClean="0">
                <a:solidFill>
                  <a:srgbClr val="00B050"/>
                </a:solidFill>
              </a:rPr>
              <a:t>AGENDA/SCHEDUL</a:t>
            </a:r>
            <a:r>
              <a:rPr lang="en-US" dirty="0" smtClean="0">
                <a:solidFill>
                  <a:srgbClr val="00B050"/>
                </a:solidFill>
              </a:rPr>
              <a:t>E for your </a:t>
            </a:r>
            <a:r>
              <a:rPr lang="en-US" b="1" dirty="0" smtClean="0">
                <a:solidFill>
                  <a:srgbClr val="00B050"/>
                </a:solidFill>
              </a:rPr>
              <a:t>TRAINING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*** Training at an AMVET Post***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A maximum of 2 training modules per training session is recommended. We are all Volunteers and so are the Members you are training!!!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TO TRAIN: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5) Create Questions for your trainees from the TRAINING MODULE SLIDES!!!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MAKE YOUR TRAINING A WORKSHOP!!! </a:t>
            </a:r>
            <a:r>
              <a:rPr lang="en-US" sz="1600" dirty="0" smtClean="0">
                <a:solidFill>
                  <a:srgbClr val="00B050"/>
                </a:solidFill>
              </a:rPr>
              <a:t>Not a seminar!!!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Create questions prior to training during your review of module/modules you’re training with. **Use Index cards** see # 2”Know the Subject”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TO TRAIN: 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6) READ THE TRAINING MODULE SLIDE TO THE TRAINEES!!!  Rules to Remember #2 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BE CONCISE!!!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You get participation with ASKING QUESTIONS!!! See #5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TO TRAIN: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7) Learn to use certain PHRASES to involve your TRAINEES…</a:t>
            </a:r>
            <a:r>
              <a:rPr lang="en-US" dirty="0" err="1" smtClean="0">
                <a:solidFill>
                  <a:srgbClr val="00B050"/>
                </a:solidFill>
              </a:rPr>
              <a:t>eg</a:t>
            </a:r>
            <a:r>
              <a:rPr lang="en-US" dirty="0" smtClean="0">
                <a:solidFill>
                  <a:srgbClr val="00B050"/>
                </a:solidFill>
              </a:rPr>
              <a:t>… say “</a:t>
            </a:r>
            <a:r>
              <a:rPr lang="en-US" b="1" dirty="0" smtClean="0">
                <a:solidFill>
                  <a:srgbClr val="00B050"/>
                </a:solidFill>
              </a:rPr>
              <a:t>This probably never happens at your Post”… </a:t>
            </a:r>
            <a:r>
              <a:rPr lang="en-US" dirty="0" smtClean="0">
                <a:solidFill>
                  <a:srgbClr val="00B050"/>
                </a:solidFill>
              </a:rPr>
              <a:t>Then make your statement/ very short story.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***The statement in bold will put each trainee into your statement/very short story.***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TRAIN the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TO TRAIN: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8) Use the TRAINEES/ A TRAINEE as example/examples of your statement /very short story.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This is a technique used to increase PRECIPITATION!!! Oops PARTICIPATION!!!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556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TRAIN the TRAINER</vt:lpstr>
      <vt:lpstr>TRAIN the TRAINER</vt:lpstr>
      <vt:lpstr>TRAIN the TRAINER</vt:lpstr>
      <vt:lpstr>TRAIN the TRAINER</vt:lpstr>
      <vt:lpstr>TRAIN the TRAINER</vt:lpstr>
      <vt:lpstr>TRAIN the TRAINER</vt:lpstr>
      <vt:lpstr>TRAIN the TRAINER</vt:lpstr>
      <vt:lpstr>TRAIN the TRAINER</vt:lpstr>
      <vt:lpstr>TRAIN the TRAINER</vt:lpstr>
      <vt:lpstr>TRAIN the TRAINER</vt:lpstr>
      <vt:lpstr>TRAIN the TRAINER</vt:lpstr>
      <vt:lpstr>TRAIN the TRAINER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 the TRAINOR</dc:title>
  <dc:creator>Home</dc:creator>
  <cp:lastModifiedBy>Home</cp:lastModifiedBy>
  <cp:revision>8</cp:revision>
  <dcterms:created xsi:type="dcterms:W3CDTF">2019-06-10T20:28:31Z</dcterms:created>
  <dcterms:modified xsi:type="dcterms:W3CDTF">2019-06-10T21:45:28Z</dcterms:modified>
</cp:coreProperties>
</file>